
<file path=[Content_Types].xml><?xml version="1.0" encoding="utf-8"?>
<Types xmlns="http://schemas.openxmlformats.org/package/2006/content-types">
  <Override PartName="/ppt/theme/theme5.xml" ContentType="application/vnd.openxmlformats-officedocument.theme+xml"/>
  <Override PartName="/ppt/slideLayouts/slideLayout307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69.xml" ContentType="application/vnd.openxmlformats-officedocument.presentationml.slideLayout+xml"/>
  <Default Extension="xml" ContentType="application/xml"/>
  <Override PartName="/ppt/slideLayouts/slideLayout24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Override39.xml" ContentType="application/vnd.openxmlformats-officedocument.themeOverride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Override17.xml" ContentType="application/vnd.openxmlformats-officedocument.themeOverride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theme/themeOverride42.xml" ContentType="application/vnd.openxmlformats-officedocument.themeOverride+xml"/>
  <Override PartName="/ppt/slideLayouts/slideLayout326.xml" ContentType="application/vnd.openxmlformats-officedocument.presentationml.slideLayout+xml"/>
  <Default Extension="png" ContentType="image/png"/>
  <Override PartName="/ppt/theme/themeOverride20.xml" ContentType="application/vnd.openxmlformats-officedocument.themeOverride+xml"/>
  <Override PartName="/ppt/slideLayouts/slideLayout118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Layouts/slideLayout65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51.xml" ContentType="application/vnd.openxmlformats-officedocument.presentationml.slideLayout+xml"/>
  <Default Extension="emf" ContentType="image/x-emf"/>
  <Override PartName="/ppt/slideLayouts/slideLayout43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Override58.xml" ContentType="application/vnd.openxmlformats-officedocument.themeOverride+xml"/>
  <Override PartName="/ppt/theme/theme26.xml" ContentType="application/vnd.openxmlformats-officedocument.theme+xml"/>
  <Override PartName="/ppt/theme/themeOverride36.xml" ContentType="application/vnd.openxmlformats-officedocument.themeOverride+xml"/>
  <Override PartName="/ppt/slideLayouts/slideLayout244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Override14.xml" ContentType="application/vnd.openxmlformats-officedocument.themeOverride+xml"/>
  <Override PartName="/ppt/slideLayouts/slideLayout159.xml" ContentType="application/vnd.openxmlformats-officedocument.presentationml.slideLayout+xml"/>
  <Override PartName="/ppt/slideLayouts/slideLayout345.xml" ContentType="application/vnd.openxmlformats-officedocument.presentationml.slideLayout+xml"/>
  <Override PartName="/ppt/theme/themeOverride61.xml" ContentType="application/vnd.openxmlformats-officedocument.themeOverride+xml"/>
  <Override PartName="/ppt/slideLayouts/slideLayout137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323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15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Layouts/slideLayout40.xml" ContentType="application/vnd.openxmlformats-officedocument.presentationml.slideLayout+xml"/>
  <Override PartName="/ppt/theme/themeOverride19.xml" ContentType="application/vnd.openxmlformats-officedocument.themeOverride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theme/themeOverride55.xml" ContentType="application/vnd.openxmlformats-officedocument.themeOverride+xml"/>
  <Override PartName="/ppt/theme/theme23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41.xml" ContentType="application/vnd.openxmlformats-officedocument.presentationml.slideLayout+xml"/>
  <Override PartName="/ppt/theme/themeOverride44.xml" ContentType="application/vnd.openxmlformats-officedocument.themeOverride+xml"/>
  <Override PartName="/ppt/slideLayouts/slideLayout3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Override22.xml" ContentType="application/vnd.openxmlformats-officedocument.themeOverride+xml"/>
  <Override PartName="/ppt/slideLayouts/slideLayout178.xml" ContentType="application/vnd.openxmlformats-officedocument.presentationml.slideLayout+xml"/>
  <Override PartName="/ppt/theme/themeOverride33.xml" ContentType="application/vnd.openxmlformats-officedocument.themeOverride+xml"/>
  <Override PartName="/ppt/slideLayouts/slideLayout230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Override8.xml" ContentType="application/vnd.openxmlformats-officedocument.themeOverride+xml"/>
  <Override PartName="/ppt/theme/theme4.xml" ContentType="application/vnd.openxmlformats-officedocument.theme+xml"/>
  <Override PartName="/ppt/theme/themeOverride11.xml" ContentType="application/vnd.openxmlformats-officedocument.themeOverrid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5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57.xml" ContentType="application/vnd.openxmlformats-officedocument.presentationml.slideLayout+xml"/>
  <Override PartName="/ppt/theme/theme28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Override38.xml" ContentType="application/vnd.openxmlformats-officedocument.themeOverride+xml"/>
  <Override PartName="/ppt/slideLayouts/slideLayout235.xml" ContentType="application/vnd.openxmlformats-officedocument.presentationml.slideLayout+xml"/>
  <Override PartName="/ppt/theme/theme17.xml" ContentType="application/vnd.openxmlformats-officedocument.theme+xml"/>
  <Override PartName="/ppt/slideLayouts/slideLayout246.xml" ContentType="application/vnd.openxmlformats-officedocument.presentationml.slideLayout+xml"/>
  <Override PartName="/ppt/theme/themeOverride49.xml" ContentType="application/vnd.openxmlformats-officedocument.themeOverride+xml"/>
  <Override PartName="/ppt/slideLayouts/slideLayout293.xml" ContentType="application/vnd.openxmlformats-officedocument.presentationml.slideLayout+xml"/>
  <Override PartName="/ppt/slideMasters/slideMaster21.xml" ContentType="application/vnd.openxmlformats-officedocument.presentationml.slideMaster+xml"/>
  <Override PartName="/ppt/theme/themeOverride27.xml" ContentType="application/vnd.openxmlformats-officedocument.themeOverride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Override16.xml" ContentType="application/vnd.openxmlformats-officedocument.themeOverride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theme/themeOverride63.xml" ContentType="application/vnd.openxmlformats-officedocument.themeOverride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Override41.xml" ContentType="application/vnd.openxmlformats-officedocument.themeOverride+xml"/>
  <Override PartName="/ppt/theme/theme20.xml" ContentType="application/vnd.openxmlformats-officedocument.theme+xml"/>
  <Override PartName="/ppt/theme/themeOverride52.xml" ContentType="application/vnd.openxmlformats-officedocument.themeOverride+xml"/>
  <Override PartName="/ppt/slideLayouts/slideLayout336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Override30.xml" ContentType="application/vnd.openxmlformats-officedocument.themeOverride+xml"/>
  <Override PartName="/ppt/slideLayouts/slideLayout32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Override5.xml" ContentType="application/vnd.openxmlformats-officedocument.themeOverride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50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Override57.xml" ContentType="application/vnd.openxmlformats-officedocument.themeOverride+xml"/>
  <Override PartName="/ppt/theme/theme14.xml" ContentType="application/vnd.openxmlformats-officedocument.theme+xml"/>
  <Override PartName="/ppt/slideLayouts/slideLayout243.xml" ContentType="application/vnd.openxmlformats-officedocument.presentationml.slideLayout+xml"/>
  <Override PartName="/ppt/theme/themeOverride46.xml" ContentType="application/vnd.openxmlformats-officedocument.themeOverride+xml"/>
  <Override PartName="/ppt/slideLayouts/slideLayout290.xml" ContentType="application/vnd.openxmlformats-officedocument.presentationml.slideLayout+xml"/>
  <Override PartName="/ppt/theme/theme25.xml" ContentType="application/vnd.openxmlformats-officedocument.theme+xml"/>
  <Override PartName="/ppt/theme/themeOverride24.xml" ContentType="application/vnd.openxmlformats-officedocument.themeOverride+xml"/>
  <Override PartName="/ppt/theme/themeOverride35.xml" ContentType="application/vnd.openxmlformats-officedocument.themeOverride+xml"/>
  <Override PartName="/ppt/slideLayouts/slideLayout232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theme/themeOverride13.xml" ContentType="application/vnd.openxmlformats-officedocument.themeOverride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308.xml" ContentType="application/vnd.openxmlformats-officedocument.presentationml.slideLayout+xml"/>
  <Override PartName="/ppt/theme/themeOverride60.xml" ContentType="application/vnd.openxmlformats-officedocument.themeOverride+xml"/>
  <Override PartName="/ppt/slideLayouts/slideLayout355.xml" ContentType="application/vnd.openxmlformats-officedocument.presentationml.slideLayout+xml"/>
  <Default Extension="bin" ContentType="application/vnd.openxmlformats-officedocument.oleObject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34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311.xml" ContentType="application/vnd.openxmlformats-officedocument.presentationml.slideLayout+xml"/>
  <Override PartName="/ppt/tags/tag1.xml" ContentType="application/vnd.openxmlformats-officedocument.presentationml.tags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248.xml" ContentType="application/vnd.openxmlformats-officedocument.presentationml.slideLayout+xml"/>
  <Override PartName="/ppt/theme/theme19.xml" ContentType="application/vnd.openxmlformats-officedocument.theme+xml"/>
  <Override PartName="/ppt/slideLayouts/slideLayout295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Layouts/slideLayout50.xml" ContentType="application/vnd.openxmlformats-officedocument.presentationml.slideLayout+xml"/>
  <Override PartName="/ppt/theme/themeOverride29.xml" ContentType="application/vnd.openxmlformats-officedocument.themeOverride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Default Extension="vml" ContentType="application/vnd.openxmlformats-officedocument.vmlDrawing"/>
  <Override PartName="/ppt/theme/themeOverride18.xml" ContentType="application/vnd.openxmlformats-officedocument.themeOverride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51.xml" ContentType="application/vnd.openxmlformats-officedocument.presentationml.slideLayout+xml"/>
  <Override PartName="/ppt/theme/themeOverride43.xml" ContentType="application/vnd.openxmlformats-officedocument.themeOverride+xml"/>
  <Override PartName="/ppt/theme/themeOverride54.xml" ContentType="application/vnd.openxmlformats-officedocument.themeOverride+xml"/>
  <Override PartName="/ppt/theme/theme22.xml" ContentType="application/vnd.openxmlformats-officedocument.theme+xml"/>
  <Override PartName="/ppt/slideLayouts/slideLayout33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theme/themeOverride32.xml" ContentType="application/vnd.openxmlformats-officedocument.themeOverride+xml"/>
  <Override PartName="/ppt/slideLayouts/slideLayout240.xml" ContentType="application/vnd.openxmlformats-officedocument.presentationml.slideLayout+xml"/>
  <Override PartName="/ppt/slideLayouts/slideLayout327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Override7.xml" ContentType="application/vnd.openxmlformats-officedocument.themeOverride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Override21.xml" ContentType="application/vnd.openxmlformats-officedocument.themeOverride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theme/themeOverride10.xml" ContentType="application/vnd.openxmlformats-officedocument.themeOverrid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330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theme/themeOverride59.xml" ContentType="application/vnd.openxmlformats-officedocument.themeOverr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theme/themeOverride48.xml" ContentType="application/vnd.openxmlformats-officedocument.themeOverride+xml"/>
  <Override PartName="/ppt/slideLayouts/slideLayout292.xml" ContentType="application/vnd.openxmlformats-officedocument.presentationml.slideLayout+xml"/>
  <Override PartName="/ppt/theme/theme27.xml" ContentType="application/vnd.openxmlformats-officedocument.theme+xml"/>
  <Override PartName="/ppt/slideLayouts/slideLayout100.xml" ContentType="application/vnd.openxmlformats-officedocument.presentationml.slideLayout+xml"/>
  <Override PartName="/ppt/theme/themeOverride37.xml" ContentType="application/vnd.openxmlformats-officedocument.themeOverride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Override15.xml" ContentType="application/vnd.openxmlformats-officedocument.themeOverride+xml"/>
  <Override PartName="/ppt/theme/theme8.xml" ContentType="application/vnd.openxmlformats-officedocument.theme+xml"/>
  <Override PartName="/ppt/theme/themeOverride26.xml" ContentType="application/vnd.openxmlformats-officedocument.themeOverride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357.xml" ContentType="application/vnd.openxmlformats-officedocument.presentationml.slideLayout+xml"/>
  <Override PartName="/ppt/theme/themeOverride62.xml" ContentType="application/vnd.openxmlformats-officedocument.themeOverride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Override51.xml" ContentType="application/vnd.openxmlformats-officedocument.themeOverride+xml"/>
  <Override PartName="/ppt/slideLayouts/slideLayout346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theme/themeOverride40.xml" ContentType="application/vnd.openxmlformats-officedocument.themeOverride+xml"/>
  <Override PartName="/ppt/slideLayouts/slideLayout32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302.xml" ContentType="application/vnd.openxmlformats-officedocument.presentationml.slideLayout+xml"/>
  <Default Extension="jpeg" ContentType="image/jpeg"/>
  <Override PartName="/ppt/slideMasters/slideMaster25.xml" ContentType="application/vnd.openxmlformats-officedocument.presentationml.slideMaster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Override45.xml" ContentType="application/vnd.openxmlformats-officedocument.themeOverride+xml"/>
  <Override PartName="/ppt/theme/themeOverride56.xml" ContentType="application/vnd.openxmlformats-officedocument.themeOverride+xml"/>
  <Override PartName="/ppt/theme/theme24.xml" ContentType="application/vnd.openxmlformats-officedocument.theme+xml"/>
  <Override PartName="/ppt/slideLayouts/slideLayout179.xml" ContentType="application/vnd.openxmlformats-officedocument.presentationml.slideLayout+xml"/>
  <Override PartName="/ppt/theme/theme13.xml" ContentType="application/vnd.openxmlformats-officedocument.theme+xml"/>
  <Override PartName="/ppt/theme/themeOverride34.xml" ContentType="application/vnd.openxmlformats-officedocument.themeOverride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329.xml" ContentType="application/vnd.openxmlformats-officedocument.presentationml.slideLayout+xml"/>
  <Override PartName="/ppt/theme/themeOverride9.xml" ContentType="application/vnd.openxmlformats-officedocument.themeOverr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Override23.xml" ContentType="application/vnd.openxmlformats-officedocument.themeOverride+xml"/>
  <Override PartName="/ppt/slideLayouts/slideLayout168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Override12.xml" ContentType="application/vnd.openxmlformats-officedocument.themeOverride+xml"/>
  <Override PartName="/ppt/slideLayouts/slideLayout157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321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60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Masters/slideMaster22.xml" ContentType="application/vnd.openxmlformats-officedocument.presentationml.slideMaster+xml"/>
  <Override PartName="/ppt/theme/themeOverride28.xml" ContentType="application/vnd.openxmlformats-officedocument.themeOverride+xml"/>
  <Override PartName="/ppt/slideLayouts/slideLayout359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61.xml" ContentType="application/vnd.openxmlformats-officedocument.presentationml.slideLayout+xml"/>
  <Override PartName="/ppt/theme/theme21.xml" ContentType="application/vnd.openxmlformats-officedocument.theme+xml"/>
  <Override PartName="/ppt/theme/themeOverride53.xml" ContentType="application/vnd.openxmlformats-officedocument.themeOverride+xml"/>
  <Override PartName="/ppt/slideLayouts/slideLayout98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Override31.xml" ContentType="application/vnd.openxmlformats-officedocument.themeOverride+xml"/>
  <Override PartName="/ppt/slideLayouts/slideLayout31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34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Layouts/slideLayout110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theme/themeOverride47.xml" ContentType="application/vnd.openxmlformats-officedocument.themeOverrid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80.xml" ContentType="application/vnd.openxmlformats-officedocument.presentationml.slideLayout+xml"/>
  <Override PartName="/ppt/theme/themeOverride25.xml" ContentType="application/vnd.openxmlformats-officedocument.themeOverride+xml"/>
  <Override PartName="/ppt/theme/theme7.xml" ContentType="application/vnd.openxmlformats-officedocument.theme+xml"/>
  <Override PartName="/ppt/slideLayouts/slideLayout211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Override50.xml" ContentType="application/vnd.openxmlformats-officedocument.themeOverride+xml"/>
  <Override PartName="/ppt/slideLayouts/slideLayout3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6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3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  <p:sldMasterId id="2147484350" r:id="rId2"/>
    <p:sldMasterId id="2147484398" r:id="rId3"/>
    <p:sldMasterId id="2147484414" r:id="rId4"/>
    <p:sldMasterId id="2147484430" r:id="rId5"/>
    <p:sldMasterId id="2147484446" r:id="rId6"/>
    <p:sldMasterId id="2147484462" r:id="rId7"/>
    <p:sldMasterId id="2147484478" r:id="rId8"/>
    <p:sldMasterId id="2147484494" r:id="rId9"/>
    <p:sldMasterId id="2147484510" r:id="rId10"/>
    <p:sldMasterId id="2147484525" r:id="rId11"/>
    <p:sldMasterId id="2147484541" r:id="rId12"/>
    <p:sldMasterId id="2147484557" r:id="rId13"/>
    <p:sldMasterId id="2147484570" r:id="rId14"/>
    <p:sldMasterId id="2147484586" r:id="rId15"/>
    <p:sldMasterId id="2147484602" r:id="rId16"/>
    <p:sldMasterId id="2147484617" r:id="rId17"/>
    <p:sldMasterId id="2147484632" r:id="rId18"/>
    <p:sldMasterId id="2147484648" r:id="rId19"/>
    <p:sldMasterId id="2147484665" r:id="rId20"/>
    <p:sldMasterId id="2147484682" r:id="rId21"/>
    <p:sldMasterId id="2147484700" r:id="rId22"/>
    <p:sldMasterId id="2147484712" r:id="rId23"/>
    <p:sldMasterId id="2147484724" r:id="rId24"/>
    <p:sldMasterId id="2147484736" r:id="rId25"/>
    <p:sldMasterId id="2147484753" r:id="rId26"/>
  </p:sldMasterIdLst>
  <p:notesMasterIdLst>
    <p:notesMasterId r:id="rId32"/>
  </p:notesMasterIdLst>
  <p:handoutMasterIdLst>
    <p:handoutMasterId r:id="rId33"/>
  </p:handoutMasterIdLst>
  <p:sldIdLst>
    <p:sldId id="339" r:id="rId27"/>
    <p:sldId id="345" r:id="rId28"/>
    <p:sldId id="349" r:id="rId29"/>
    <p:sldId id="350" r:id="rId30"/>
    <p:sldId id="351" r:id="rId31"/>
  </p:sldIdLst>
  <p:sldSz cx="9144000" cy="5143500" type="screen16x9"/>
  <p:notesSz cx="4691063" cy="8686800"/>
  <p:custDataLst>
    <p:tags r:id="rId3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bg2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bg2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bg2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bg2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BFFF4B"/>
    <a:srgbClr val="87D200"/>
    <a:srgbClr val="FF0066"/>
    <a:srgbClr val="C02554"/>
    <a:srgbClr val="FFD100"/>
    <a:srgbClr val="626469"/>
    <a:srgbClr val="009530"/>
    <a:srgbClr val="F7941E"/>
    <a:srgbClr val="4EE261"/>
  </p:clrMru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2115" autoAdjust="0"/>
  </p:normalViewPr>
  <p:slideViewPr>
    <p:cSldViewPr snapToGrid="0">
      <p:cViewPr varScale="1">
        <p:scale>
          <a:sx n="112" d="100"/>
          <a:sy n="112" d="100"/>
        </p:scale>
        <p:origin x="-750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tags" Target="tags/tag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032794" cy="43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76444" tIns="38222" rIns="76444" bIns="38222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657183" y="0"/>
            <a:ext cx="2032794" cy="43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76444" tIns="38222" rIns="76444" bIns="38222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250952"/>
            <a:ext cx="2032794" cy="43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76444" tIns="38222" rIns="76444" bIns="38222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2657183" y="8250952"/>
            <a:ext cx="2032794" cy="43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vert="horz" wrap="square" lIns="76444" tIns="38222" rIns="76444" bIns="38222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6625474-DF00-45F5-BE0A-D29D02295B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032794" cy="43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76444" tIns="38222" rIns="76444" bIns="38222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2657183" y="0"/>
            <a:ext cx="2032794" cy="43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76444" tIns="38222" rIns="76444" bIns="38222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549275" y="650875"/>
            <a:ext cx="5789613" cy="3257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69107" y="4126230"/>
            <a:ext cx="3752850" cy="390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76444" tIns="38222" rIns="76444" bIns="382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0952"/>
            <a:ext cx="2032794" cy="43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76444" tIns="38222" rIns="76444" bIns="38222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2657183" y="8250952"/>
            <a:ext cx="2032794" cy="43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76444" tIns="38222" rIns="76444" bIns="38222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E42BA06-87D4-48F1-B683-938AF7A0F38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2BA06-87D4-48F1-B683-938AF7A0F38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2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24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25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Master" Target="../slideMasters/slideMaster9.xml"/><Relationship Id="rId1" Type="http://schemas.openxmlformats.org/officeDocument/2006/relationships/themeOverride" Target="../theme/themeOverride26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Master" Target="../slideMasters/slideMaster10.xml"/><Relationship Id="rId1" Type="http://schemas.openxmlformats.org/officeDocument/2006/relationships/themeOverride" Target="../theme/themeOverride27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28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29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5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30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6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18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4.xml"/><Relationship Id="rId1" Type="http://schemas.openxmlformats.org/officeDocument/2006/relationships/themeOverride" Target="../theme/themeOverride3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4.xml"/><Relationship Id="rId1" Type="http://schemas.openxmlformats.org/officeDocument/2006/relationships/themeOverride" Target="../theme/themeOverride32.xml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4.xml"/><Relationship Id="rId1" Type="http://schemas.openxmlformats.org/officeDocument/2006/relationships/themeOverride" Target="../theme/themeOverride3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1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1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1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34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35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36.xml"/></Relationships>
</file>

<file path=ppt/slideLayouts/_rels/slideLayout2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2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2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37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38.xml"/></Relationships>
</file>

<file path=ppt/slideLayouts/_rels/slideLayout2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39.xml"/></Relationships>
</file>

<file path=ppt/slideLayouts/_rels/slideLayout2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6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6.xml"/></Relationships>
</file>

<file path=ppt/slideLayouts/_rels/slideLayout2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6.xml"/></Relationships>
</file>

<file path=ppt/slideLayouts/_rels/slideLayout2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6.xml"/></Relationships>
</file>

<file path=ppt/slideLayouts/_rels/slideLayout2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6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6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7.xml"/><Relationship Id="rId1" Type="http://schemas.openxmlformats.org/officeDocument/2006/relationships/themeOverride" Target="../theme/themeOverride40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7.xml"/><Relationship Id="rId1" Type="http://schemas.openxmlformats.org/officeDocument/2006/relationships/themeOverride" Target="../theme/themeOverride41.xml"/></Relationships>
</file>

<file path=ppt/slideLayouts/_rels/slideLayout2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7.xml"/><Relationship Id="rId1" Type="http://schemas.openxmlformats.org/officeDocument/2006/relationships/themeOverride" Target="../theme/themeOverride42.xml"/></Relationships>
</file>

<file path=ppt/slideLayouts/_rels/slideLayout2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2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2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2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8.xml"/><Relationship Id="rId1" Type="http://schemas.openxmlformats.org/officeDocument/2006/relationships/themeOverride" Target="../theme/themeOverride43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8.xml"/><Relationship Id="rId1" Type="http://schemas.openxmlformats.org/officeDocument/2006/relationships/themeOverride" Target="../theme/themeOverride44.xml"/></Relationships>
</file>

<file path=ppt/slideLayouts/_rels/slideLayout2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8.xml"/><Relationship Id="rId1" Type="http://schemas.openxmlformats.org/officeDocument/2006/relationships/themeOverride" Target="../theme/themeOverride45.xml"/></Relationships>
</file>

<file path=ppt/slideLayouts/_rels/slideLayout2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8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8.xml"/></Relationships>
</file>

<file path=ppt/slideLayouts/_rels/slideLayout2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8.xml"/></Relationships>
</file>

<file path=ppt/slideLayouts/_rels/slideLayout2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8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8.xml"/></Relationships>
</file>

<file path=ppt/slideLayouts/_rels/slideLayout2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2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themeOverride" Target="../theme/themeOverride46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9.xml"/><Relationship Id="rId1" Type="http://schemas.openxmlformats.org/officeDocument/2006/relationships/themeOverride" Target="../theme/themeOverride47.xml"/></Relationships>
</file>

<file path=ppt/slideLayouts/_rels/slideLayout2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themeOverride" Target="../theme/themeOverride48.xml"/></Relationships>
</file>

<file path=ppt/slideLayouts/_rels/slideLayout2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9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9.xml"/></Relationships>
</file>

<file path=ppt/slideLayouts/_rels/slideLayout2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9.xml"/></Relationships>
</file>

<file path=ppt/slideLayouts/_rels/slideLayout2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9.xml"/></Relationships>
</file>

<file path=ppt/slideLayouts/_rels/slideLayout2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9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9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7.xml"/></Relationships>
</file>

<file path=ppt/slideLayouts/_rels/slideLayout2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0.xml"/><Relationship Id="rId1" Type="http://schemas.openxmlformats.org/officeDocument/2006/relationships/themeOverride" Target="../theme/themeOverride49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0.xml"/><Relationship Id="rId1" Type="http://schemas.openxmlformats.org/officeDocument/2006/relationships/themeOverride" Target="../theme/themeOverride50.xml"/></Relationships>
</file>

<file path=ppt/slideLayouts/_rels/slideLayout2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0.xml"/><Relationship Id="rId1" Type="http://schemas.openxmlformats.org/officeDocument/2006/relationships/themeOverride" Target="../theme/themeOverride51.xml"/></Relationships>
</file>

<file path=ppt/slideLayouts/_rels/slideLayout2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0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0.xml"/></Relationships>
</file>

<file path=ppt/slideLayouts/_rels/slideLayout2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0.xml"/></Relationships>
</file>

<file path=ppt/slideLayouts/_rels/slideLayout2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0.xml"/></Relationships>
</file>

<file path=ppt/slideLayouts/_rels/slideLayout2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0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0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28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1.xml"/><Relationship Id="rId1" Type="http://schemas.openxmlformats.org/officeDocument/2006/relationships/themeOverride" Target="../theme/themeOverride52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1.xml"/><Relationship Id="rId1" Type="http://schemas.openxmlformats.org/officeDocument/2006/relationships/themeOverride" Target="../theme/themeOverride53.xml"/></Relationships>
</file>

<file path=ppt/slideLayouts/_rels/slideLayout28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1.xml"/><Relationship Id="rId1" Type="http://schemas.openxmlformats.org/officeDocument/2006/relationships/themeOverride" Target="../theme/themeOverride54.xml"/></Relationships>
</file>

<file path=ppt/slideLayouts/_rels/slideLayout2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1.xml"/></Relationships>
</file>

<file path=ppt/slideLayouts/_rels/slideLayout2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1.xml"/></Relationships>
</file>

<file path=ppt/slideLayouts/_rels/slideLayout2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1.xml"/></Relationships>
</file>

<file path=ppt/slideLayouts/_rels/slideLayout2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1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1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Master" Target="../slideMasters/slideMaster22.xml"/><Relationship Id="rId1" Type="http://schemas.openxmlformats.org/officeDocument/2006/relationships/themeOverride" Target="../theme/themeOverride5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8.xml"/></Relationships>
</file>

<file path=ppt/slideLayouts/_rels/slideLayout3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Master" Target="../slideMasters/slideMaster23.xml"/><Relationship Id="rId1" Type="http://schemas.openxmlformats.org/officeDocument/2006/relationships/themeOverride" Target="../theme/themeOverride56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57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9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5.xml"/></Relationships>
</file>

<file path=ppt/slideLayouts/_rels/slideLayout3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5.xml"/><Relationship Id="rId1" Type="http://schemas.openxmlformats.org/officeDocument/2006/relationships/themeOverride" Target="../theme/themeOverride58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5.xml"/><Relationship Id="rId1" Type="http://schemas.openxmlformats.org/officeDocument/2006/relationships/themeOverride" Target="../theme/themeOverride59.xml"/></Relationships>
</file>

<file path=ppt/slideLayouts/_rels/slideLayout3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5.xml"/><Relationship Id="rId1" Type="http://schemas.openxmlformats.org/officeDocument/2006/relationships/themeOverride" Target="../theme/themeOverride60.xml"/></Relationships>
</file>

<file path=ppt/slideLayouts/_rels/slideLayout3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5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0.xml"/></Relationships>
</file>

<file path=ppt/slideLayouts/_rels/slideLayout3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5.xml"/></Relationships>
</file>

<file path=ppt/slideLayouts/_rels/slideLayout3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5.xml"/></Relationships>
</file>

<file path=ppt/slideLayouts/_rels/slideLayout3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5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5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6.xml"/></Relationships>
</file>

<file path=ppt/slideLayouts/_rels/slideLayout3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6.xml"/><Relationship Id="rId1" Type="http://schemas.openxmlformats.org/officeDocument/2006/relationships/themeOverride" Target="../theme/themeOverride61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6.xml"/><Relationship Id="rId1" Type="http://schemas.openxmlformats.org/officeDocument/2006/relationships/themeOverride" Target="../theme/themeOverride6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6.xml"/><Relationship Id="rId1" Type="http://schemas.openxmlformats.org/officeDocument/2006/relationships/themeOverride" Target="../theme/themeOverride63.xml"/></Relationships>
</file>

<file path=ppt/slideLayouts/_rels/slideLayout3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6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6.xml"/></Relationships>
</file>

<file path=ppt/slideLayouts/_rels/slideLayout3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6.xml"/></Relationships>
</file>

<file path=ppt/slideLayouts/_rels/slideLayout3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6.xml"/></Relationships>
</file>

<file path=ppt/slideLayouts/_rels/slideLayout3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6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6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5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8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9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2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21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22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pic>
        <p:nvPicPr>
          <p:cNvPr id="5" name="Picture 1" descr="Logo_SE_White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858" y="4513267"/>
            <a:ext cx="1476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CFFC2-5C9D-4041-9A8B-7C637971D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rgbClr val="009530"/>
              </a:solidFill>
            </a:endParaRPr>
          </a:p>
        </p:txBody>
      </p:sp>
      <p:pic>
        <p:nvPicPr>
          <p:cNvPr id="5" name="Picture 1" descr="Logo_SE_White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858" y="4513267"/>
            <a:ext cx="1476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5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5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5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0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0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298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57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66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CFFC2-5C9D-4041-9A8B-7C637971D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ogo SE A4 Blanc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7763" y="4300538"/>
            <a:ext cx="2576512" cy="70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1800" y="58342"/>
            <a:ext cx="8280400" cy="116324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title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1800" y="1329928"/>
            <a:ext cx="4968875" cy="1241822"/>
          </a:xfrm>
        </p:spPr>
        <p:txBody>
          <a:bodyPr tIns="45720" rIns="54000" bIns="45720"/>
          <a:lstStyle>
            <a:lvl1pPr marL="0" indent="0">
              <a:buFont typeface="Arial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sub-title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6372227" y="3921923"/>
            <a:ext cx="2270125" cy="1026319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6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  <a:ea typeface="+mn-ea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329928"/>
            <a:ext cx="40640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9928"/>
            <a:ext cx="40640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58342"/>
            <a:ext cx="2070100" cy="466605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58342"/>
            <a:ext cx="6057900" cy="46660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1800" y="58342"/>
            <a:ext cx="8280400" cy="46660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58345"/>
            <a:ext cx="8280400" cy="8632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31800" y="1329928"/>
            <a:ext cx="40640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9928"/>
            <a:ext cx="40640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58345"/>
            <a:ext cx="8280400" cy="8632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329928"/>
            <a:ext cx="40640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29931"/>
            <a:ext cx="4064000" cy="163949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083723"/>
            <a:ext cx="4064000" cy="16406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58345"/>
            <a:ext cx="8280400" cy="8632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1800" y="1329928"/>
            <a:ext cx="8280400" cy="3394472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298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57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66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ogo SE A4 Blanc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7763" y="4300538"/>
            <a:ext cx="2576512" cy="70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1800" y="58342"/>
            <a:ext cx="8280400" cy="116324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title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1800" y="1329928"/>
            <a:ext cx="4968875" cy="1241822"/>
          </a:xfrm>
        </p:spPr>
        <p:txBody>
          <a:bodyPr tIns="45720" rIns="54000" bIns="45720"/>
          <a:lstStyle>
            <a:lvl1pPr marL="0" indent="0">
              <a:buFont typeface="Arial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sub-title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6372227" y="3921923"/>
            <a:ext cx="2270125" cy="1026319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6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  <a:ea typeface="+mn-ea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329928"/>
            <a:ext cx="40640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9928"/>
            <a:ext cx="40640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rgbClr val="009530"/>
              </a:solidFill>
            </a:endParaRPr>
          </a:p>
        </p:txBody>
      </p:sp>
      <p:pic>
        <p:nvPicPr>
          <p:cNvPr id="5" name="Picture 1" descr="Logo_SE_White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858" y="4513267"/>
            <a:ext cx="1476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58342"/>
            <a:ext cx="2070100" cy="466605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58342"/>
            <a:ext cx="6057900" cy="46660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1800" y="58342"/>
            <a:ext cx="8280400" cy="46660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58345"/>
            <a:ext cx="8280400" cy="8632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31800" y="1329928"/>
            <a:ext cx="40640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9928"/>
            <a:ext cx="40640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58345"/>
            <a:ext cx="8280400" cy="8632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329928"/>
            <a:ext cx="40640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29931"/>
            <a:ext cx="4064000" cy="163949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083723"/>
            <a:ext cx="4064000" cy="16406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ogo SE A4 Blanc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7763" y="4300538"/>
            <a:ext cx="2576512" cy="70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1800" y="58342"/>
            <a:ext cx="8280400" cy="116324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title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1800" y="1329928"/>
            <a:ext cx="4968875" cy="1241822"/>
          </a:xfrm>
        </p:spPr>
        <p:txBody>
          <a:bodyPr tIns="45720" rIns="54000" bIns="45720"/>
          <a:lstStyle>
            <a:lvl1pPr marL="0" indent="0">
              <a:buFont typeface="Arial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sub-title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6372227" y="3921923"/>
            <a:ext cx="2270125" cy="1026319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6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329928"/>
            <a:ext cx="40640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9928"/>
            <a:ext cx="40640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58342"/>
            <a:ext cx="2070100" cy="466605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58342"/>
            <a:ext cx="6057900" cy="46660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1800" y="58342"/>
            <a:ext cx="8280400" cy="46660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58345"/>
            <a:ext cx="8280400" cy="8632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31800" y="1329928"/>
            <a:ext cx="40640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9928"/>
            <a:ext cx="40640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58345"/>
            <a:ext cx="8280400" cy="8632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329928"/>
            <a:ext cx="40640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29931"/>
            <a:ext cx="4064000" cy="163949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083723"/>
            <a:ext cx="4064000" cy="16406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ogo SE A4 Blanc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7763" y="4300538"/>
            <a:ext cx="2576512" cy="70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1800" y="58342"/>
            <a:ext cx="8280400" cy="116324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title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1800" y="1329928"/>
            <a:ext cx="4968875" cy="1241822"/>
          </a:xfrm>
        </p:spPr>
        <p:txBody>
          <a:bodyPr tIns="45720" rIns="54000" bIns="45720"/>
          <a:lstStyle>
            <a:lvl1pPr marL="0" indent="0">
              <a:buFont typeface="Arial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sub-title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6372227" y="3921923"/>
            <a:ext cx="2270125" cy="1026319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6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329928"/>
            <a:ext cx="40640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9928"/>
            <a:ext cx="40640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58342"/>
            <a:ext cx="2070100" cy="466605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58342"/>
            <a:ext cx="6057900" cy="46660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1800" y="58342"/>
            <a:ext cx="8280400" cy="46660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58345"/>
            <a:ext cx="8280400" cy="8632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31800" y="1329928"/>
            <a:ext cx="40640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9928"/>
            <a:ext cx="40640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58345"/>
            <a:ext cx="8280400" cy="8632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329928"/>
            <a:ext cx="40640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29931"/>
            <a:ext cx="4064000" cy="163949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083723"/>
            <a:ext cx="4064000" cy="16406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58345"/>
            <a:ext cx="8280400" cy="8632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1800" y="1329928"/>
            <a:ext cx="8280400" cy="3394472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1806" y="58343"/>
            <a:ext cx="8280400" cy="116324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title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1805" y="1329928"/>
            <a:ext cx="4968875" cy="1241822"/>
          </a:xfrm>
        </p:spPr>
        <p:txBody>
          <a:bodyPr tIns="45720" rIns="54000" bIns="45720"/>
          <a:lstStyle>
            <a:lvl1pPr marL="0" indent="0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sub-title</a:t>
            </a:r>
          </a:p>
        </p:txBody>
      </p:sp>
    </p:spTree>
    <p:extLst>
      <p:ext uri="{BB962C8B-B14F-4D97-AF65-F5344CB8AC3E}">
        <p14:creationId xmlns:p14="http://schemas.microsoft.com/office/powerpoint/2010/main" xmlns="" val="1125228892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3520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502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06689805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5" y="1329928"/>
            <a:ext cx="40640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7" y="1329928"/>
            <a:ext cx="40640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0700064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81846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0615311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00156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04793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04641206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76550392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4632013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5" y="58342"/>
            <a:ext cx="2070100" cy="466605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58342"/>
            <a:ext cx="6057900" cy="46660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8166897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8" y="58345"/>
            <a:ext cx="8280400" cy="8632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1808" y="1329928"/>
            <a:ext cx="8280400" cy="3127772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xmlns="" val="210983870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rgbClr val="009530"/>
              </a:solidFill>
            </a:endParaRPr>
          </a:p>
        </p:txBody>
      </p:sp>
      <p:pic>
        <p:nvPicPr>
          <p:cNvPr id="5" name="Picture 1" descr="Logo_SE_White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858" y="4513267"/>
            <a:ext cx="1476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5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5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5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5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0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298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57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66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CFFC2-5C9D-4041-9A8B-7C637971D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rgbClr val="009530"/>
              </a:solidFill>
            </a:endParaRPr>
          </a:p>
        </p:txBody>
      </p:sp>
      <p:pic>
        <p:nvPicPr>
          <p:cNvPr id="5" name="Picture 1" descr="Logo_SE_White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858" y="4513267"/>
            <a:ext cx="1476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5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5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5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5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0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5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298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57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66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CFFC2-5C9D-4041-9A8B-7C637971D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rgbClr val="009530"/>
              </a:solidFill>
            </a:endParaRPr>
          </a:p>
        </p:txBody>
      </p:sp>
      <p:pic>
        <p:nvPicPr>
          <p:cNvPr id="5" name="Picture 1" descr="Logo_SE_White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858" y="4513267"/>
            <a:ext cx="1476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5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5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5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0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298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57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66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CFFC2-5C9D-4041-9A8B-7C637971D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rgbClr val="009530"/>
              </a:solidFill>
            </a:endParaRPr>
          </a:p>
        </p:txBody>
      </p:sp>
      <p:pic>
        <p:nvPicPr>
          <p:cNvPr id="5" name="Picture 1" descr="Logo_SE_White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858" y="4513267"/>
            <a:ext cx="1476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5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5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5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0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298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57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66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0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CFFC2-5C9D-4041-9A8B-7C637971D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rgbClr val="00953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7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7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7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7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7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7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7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7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4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9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7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5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4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7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5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7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7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5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2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5" y="1005583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6" y="1005583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7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7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5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5" y="1005583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4" y="1005583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7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301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61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70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7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rgbClr val="009530"/>
              </a:solidFill>
            </a:endParaRPr>
          </a:p>
        </p:txBody>
      </p:sp>
      <p:pic>
        <p:nvPicPr>
          <p:cNvPr id="5" name="Picture 1" descr="Logo_SE_White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858" y="4513267"/>
            <a:ext cx="1476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5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298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57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66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5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5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0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298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57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66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CFFC2-5C9D-4041-9A8B-7C637971D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rgbClr val="009530"/>
              </a:solidFill>
            </a:endParaRPr>
          </a:p>
        </p:txBody>
      </p:sp>
      <p:pic>
        <p:nvPicPr>
          <p:cNvPr id="5" name="Picture 1" descr="Logo_SE_White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858" y="4513267"/>
            <a:ext cx="1476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ogo SE A4 Blanc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7763" y="4300538"/>
            <a:ext cx="2576512" cy="70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1800" y="58342"/>
            <a:ext cx="8280400" cy="116324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1800" y="1329928"/>
            <a:ext cx="4968875" cy="1241822"/>
          </a:xfrm>
        </p:spPr>
        <p:txBody>
          <a:bodyPr tIns="45720" rIns="54000" bIns="45720"/>
          <a:lstStyle>
            <a:lvl1pPr marL="0" indent="0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6372227" y="3921923"/>
            <a:ext cx="2270125" cy="1026319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6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fr-FR" dirty="0">
              <a:solidFill>
                <a:srgbClr val="FFFFFF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5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5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5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0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298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57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66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CFFC2-5C9D-4041-9A8B-7C637971D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rgbClr val="009530"/>
              </a:solidFill>
            </a:endParaRPr>
          </a:p>
        </p:txBody>
      </p:sp>
      <p:pic>
        <p:nvPicPr>
          <p:cNvPr id="5" name="Picture 1" descr="Logo_SE_White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858" y="4513267"/>
            <a:ext cx="1476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5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5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5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0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298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57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66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CFFC2-5C9D-4041-9A8B-7C637971D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ogo SE A4 Blan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4300538"/>
            <a:ext cx="2576512" cy="70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1800" y="58342"/>
            <a:ext cx="8280400" cy="116324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1800" y="1329928"/>
            <a:ext cx="4968875" cy="1241822"/>
          </a:xfrm>
        </p:spPr>
        <p:txBody>
          <a:bodyPr tIns="45720" rIns="54000" bIns="45720"/>
          <a:lstStyle>
            <a:lvl1pPr marL="0" indent="0">
              <a:buFont typeface="Arial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6372227" y="3921923"/>
            <a:ext cx="2270125" cy="1026319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6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  <a:ea typeface="+mn-ea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rgbClr val="009530"/>
              </a:solidFill>
            </a:endParaRPr>
          </a:p>
        </p:txBody>
      </p:sp>
      <p:pic>
        <p:nvPicPr>
          <p:cNvPr id="5" name="Picture 1" descr="Logo_SE_White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858" y="4513267"/>
            <a:ext cx="1476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329928"/>
            <a:ext cx="40640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9928"/>
            <a:ext cx="40640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58342"/>
            <a:ext cx="2070100" cy="466605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58342"/>
            <a:ext cx="6057900" cy="46660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ogo SE A4 Blan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4300538"/>
            <a:ext cx="2576512" cy="70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1800" y="58342"/>
            <a:ext cx="8280400" cy="116324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1800" y="1329928"/>
            <a:ext cx="4968875" cy="1241822"/>
          </a:xfrm>
        </p:spPr>
        <p:txBody>
          <a:bodyPr tIns="45720" rIns="54000" bIns="45720"/>
          <a:lstStyle>
            <a:lvl1pPr marL="0" indent="0">
              <a:buFont typeface="Arial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6372227" y="3921922"/>
            <a:ext cx="2270125" cy="1026319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6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  <a:ea typeface="+mn-ea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329928"/>
            <a:ext cx="40640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9928"/>
            <a:ext cx="40640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58342"/>
            <a:ext cx="2070100" cy="466605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58342"/>
            <a:ext cx="6057900" cy="46660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ogo SE A4 Blan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4300538"/>
            <a:ext cx="2576512" cy="70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1800" y="58342"/>
            <a:ext cx="8280400" cy="116324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1800" y="1329928"/>
            <a:ext cx="4968875" cy="1241822"/>
          </a:xfrm>
        </p:spPr>
        <p:txBody>
          <a:bodyPr tIns="45720" rIns="54000" bIns="45720"/>
          <a:lstStyle>
            <a:lvl1pPr marL="0" indent="0">
              <a:buFont typeface="Arial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6372227" y="3921920"/>
            <a:ext cx="2270125" cy="1026319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6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  <a:ea typeface="+mn-ea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329928"/>
            <a:ext cx="40640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9928"/>
            <a:ext cx="40640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58342"/>
            <a:ext cx="2070100" cy="466605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58342"/>
            <a:ext cx="6057900" cy="46660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rgbClr val="009530"/>
              </a:solidFill>
            </a:endParaRPr>
          </a:p>
        </p:txBody>
      </p:sp>
      <p:pic>
        <p:nvPicPr>
          <p:cNvPr id="5" name="Picture 1" descr="Logo_SE_White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858" y="4513267"/>
            <a:ext cx="1476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5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5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5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0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298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57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66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CFFC2-5C9D-4041-9A8B-7C637971D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rgbClr val="009530"/>
              </a:solidFill>
            </a:endParaRPr>
          </a:p>
        </p:txBody>
      </p:sp>
      <p:pic>
        <p:nvPicPr>
          <p:cNvPr id="5" name="Picture 1" descr="Logo_SE_White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858" y="4513267"/>
            <a:ext cx="1476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5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5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5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5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0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298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57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66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CFFC2-5C9D-4041-9A8B-7C637971D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5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5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0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298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57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66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CFFC2-5C9D-4041-9A8B-7C637971D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rgbClr val="009530"/>
              </a:solidFill>
            </a:endParaRPr>
          </a:p>
        </p:txBody>
      </p:sp>
      <p:pic>
        <p:nvPicPr>
          <p:cNvPr id="5" name="Picture 1" descr="Logo_SE_White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858" y="4513267"/>
            <a:ext cx="1476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5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5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5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0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298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57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66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CFFC2-5C9D-4041-9A8B-7C637971D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rgbClr val="009530"/>
              </a:solidFill>
            </a:endParaRPr>
          </a:p>
        </p:txBody>
      </p:sp>
      <p:pic>
        <p:nvPicPr>
          <p:cNvPr id="5" name="Picture 1" descr="Logo_SE_White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858" y="4513267"/>
            <a:ext cx="1476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5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5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5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5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0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5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298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57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66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CFFC2-5C9D-4041-9A8B-7C637971D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rgbClr val="009530"/>
              </a:solidFill>
            </a:endParaRPr>
          </a:p>
        </p:txBody>
      </p:sp>
      <p:pic>
        <p:nvPicPr>
          <p:cNvPr id="5" name="Picture 1" descr="Logo_SE_White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858" y="4513267"/>
            <a:ext cx="1476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5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5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5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5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0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298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57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66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CFFC2-5C9D-4041-9A8B-7C637971D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164394" y="4270375"/>
            <a:ext cx="1944687" cy="863600"/>
          </a:xfrm>
          <a:prstGeom prst="rect">
            <a:avLst/>
          </a:prstGeom>
          <a:solidFill>
            <a:schemeClr val="bg1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rgbClr val="009530"/>
              </a:solidFill>
            </a:endParaRPr>
          </a:p>
        </p:txBody>
      </p:sp>
      <p:pic>
        <p:nvPicPr>
          <p:cNvPr id="5" name="Picture 1" descr="Logo_SE_White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858" y="4513267"/>
            <a:ext cx="1476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52378" y="1309948"/>
            <a:ext cx="4562522" cy="24746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600" b="0" i="0">
                <a:solidFill>
                  <a:schemeClr val="bg2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52378" y="3952874"/>
            <a:ext cx="4562522" cy="82787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400" b="0" i="0" kern="1200" baseline="0" dirty="0" smtClean="0">
                <a:solidFill>
                  <a:schemeClr val="accent5"/>
                </a:solidFill>
                <a:latin typeface="Alleyn Book"/>
                <a:ea typeface="ＭＳ Ｐゴシック" charset="0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9902" y="192024"/>
            <a:ext cx="8504058" cy="421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843535"/>
            <a:ext cx="8503920" cy="3726080"/>
          </a:xfrm>
        </p:spPr>
        <p:txBody>
          <a:bodyPr/>
          <a:lstStyle>
            <a:lvl2pPr>
              <a:defRPr spc="0"/>
            </a:lvl2pPr>
            <a:lvl3pPr>
              <a:defRPr spc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6FA5D20D-057C-4721-94BD-7C0463C0924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19872" y="519522"/>
            <a:ext cx="5400600" cy="410445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20040" y="1788663"/>
            <a:ext cx="2746646" cy="1566174"/>
          </a:xfrm>
        </p:spPr>
        <p:txBody>
          <a:bodyPr anchor="ctr"/>
          <a:lstStyle>
            <a:lvl1pPr marL="0" indent="0" algn="l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3868F9E-4760-4589-8078-62D4475DA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7A0960-3787-4636-A036-2A50B2F3973D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616" y="1275607"/>
            <a:ext cx="8410136" cy="1163240"/>
          </a:xfrm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616" y="2438848"/>
            <a:ext cx="8410136" cy="1241822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 rIns="54000" bIns="45720"/>
          <a:lstStyle>
            <a:lvl1pPr marL="0" indent="0" algn="ctr">
              <a:buFont typeface="Arial" charset="0"/>
              <a:buNone/>
              <a:defRPr sz="1800" b="0" i="0">
                <a:solidFill>
                  <a:schemeClr val="accent5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55B26067-0AF8-4007-949A-50EE8915AE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37" y="342905"/>
            <a:ext cx="8493584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20041" y="1059582"/>
            <a:ext cx="8493582" cy="3443544"/>
          </a:xfrm>
        </p:spPr>
        <p:txBody>
          <a:bodyPr/>
          <a:lstStyle>
            <a:lvl1pPr marL="0" indent="0" algn="ctr">
              <a:spcBef>
                <a:spcPts val="0"/>
              </a:spcBef>
              <a:defRPr sz="1800" b="0" i="0">
                <a:solidFill>
                  <a:srgbClr val="000000"/>
                </a:solidFill>
                <a:latin typeface="Alleyn Regular"/>
                <a:cs typeface="Alleyn Regular"/>
              </a:defRPr>
            </a:lvl1pPr>
            <a:lvl2pPr marL="0" indent="0">
              <a:spcBef>
                <a:spcPts val="0"/>
              </a:spcBef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marL="0" indent="0">
              <a:buFontTx/>
              <a:buNone/>
              <a:defRPr sz="1400">
                <a:solidFill>
                  <a:srgbClr val="BFBFBF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BFBFB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C2696B-6B8E-417A-B7C7-90837E63A80A}" type="slidenum">
              <a:rPr lang="en-US">
                <a:solidFill>
                  <a:srgbClr val="87D200"/>
                </a:solidFill>
              </a:rPr>
              <a:pPr/>
              <a:t>‹#›</a:t>
            </a:fld>
            <a:endParaRPr lang="en-US">
              <a:solidFill>
                <a:srgbClr val="87D200"/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865" y="342905"/>
            <a:ext cx="849392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1059584"/>
            <a:ext cx="8483238" cy="3511153"/>
          </a:xfr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4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FC60A154-6667-417B-B786-4828A0E4A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0" y="-22225"/>
            <a:ext cx="4572000" cy="51657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B0B6B7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9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bIns="0" anchor="ctr"/>
          <a:lstStyle>
            <a:lvl1pPr marL="0" indent="0">
              <a:defRPr sz="2400" b="1" i="0">
                <a:latin typeface="Alleyn Book"/>
                <a:cs typeface="Alleyn Book"/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5"/>
          </p:nvPr>
        </p:nvSpPr>
        <p:spPr>
          <a:xfrm>
            <a:off x="4929695" y="519522"/>
            <a:ext cx="3894273" cy="410445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9AA07BF2-4C60-41CC-A546-9FD0C0B9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lleyn Regular"/>
                <a:cs typeface="Alleyn Regular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320041" y="519522"/>
            <a:ext cx="3891919" cy="4104456"/>
          </a:xfrm>
        </p:spPr>
        <p:txBody>
          <a:bodyPr anchor="ctr"/>
          <a:lstStyle>
            <a:lvl1pPr marL="0" indent="0">
              <a:spcBef>
                <a:spcPts val="0"/>
              </a:spcBef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8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1B90B2CB-3011-4F9A-B407-28878A218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57203" y="2679762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3588" y="4114803"/>
            <a:ext cx="4570412" cy="102870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txBody>
          <a:bodyPr tIns="91440" rIns="1280160" bIns="91440"/>
          <a:lstStyle>
            <a:lvl1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1pPr>
            <a:lvl2pPr marL="274320" indent="0">
              <a:spcBef>
                <a:spcPts val="300"/>
              </a:spcBef>
              <a:spcAft>
                <a:spcPts val="300"/>
              </a:spcAft>
              <a:buNone/>
              <a:defRPr lang="en-US" sz="1200" b="0" i="1" kern="1200" dirty="0" smtClean="0">
                <a:solidFill>
                  <a:schemeClr val="bg1"/>
                </a:solidFill>
                <a:latin typeface="Alleyn Book"/>
                <a:ea typeface="ＭＳ Ｐゴシック" charset="0"/>
                <a:cs typeface="Alleyn Book"/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457203" y="843558"/>
            <a:ext cx="3682749" cy="1728192"/>
          </a:xfrm>
        </p:spPr>
        <p:txBody>
          <a:bodyPr/>
          <a:lstStyle>
            <a:lvl1pPr marL="0" indent="0">
              <a:defRPr sz="1800" b="0" i="0">
                <a:solidFill>
                  <a:schemeClr val="bg1"/>
                </a:solidFill>
                <a:latin typeface="Alleyn Regular"/>
                <a:cs typeface="Alleyn Regular"/>
              </a:defRPr>
            </a:lvl1pPr>
            <a:lvl2pPr marL="285750" indent="-285750">
              <a:buClr>
                <a:schemeClr val="bg1"/>
              </a:buClr>
              <a:buSzPct val="90000"/>
              <a:buFont typeface="Lucida Grande"/>
              <a:buChar char="&gt;"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457203" y="303498"/>
            <a:ext cx="3682749" cy="432048"/>
          </a:xfrm>
        </p:spPr>
        <p:txBody>
          <a:bodyPr anchor="ctr"/>
          <a:lstStyle>
            <a:lvl1pPr marL="0" indent="0">
              <a:defRPr sz="2400" b="1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accent6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2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5FD77F1A-4F5E-41B3-95BE-E96DE6627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7D2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493578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2476"/>
            <a:ext cx="4107945" cy="2983088"/>
          </a:xfrm>
        </p:spPr>
        <p:txBody>
          <a:bodyPr/>
          <a:lstStyle>
            <a:lvl1pPr algn="ctr">
              <a:defRPr sz="14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2480"/>
            <a:ext cx="4107942" cy="2983087"/>
          </a:xfrm>
        </p:spPr>
        <p:txBody>
          <a:bodyPr/>
          <a:lstStyle>
            <a:lvl1pPr algn="ctr">
              <a:defRPr sz="1400" b="0" i="0">
                <a:solidFill>
                  <a:srgbClr val="FFFFFF"/>
                </a:solidFill>
                <a:latin typeface="Alleyn Book"/>
                <a:cs typeface="Alleyn Book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07943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0C82A284-9EE5-42F1-A478-067DD8A7D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040" y="342905"/>
            <a:ext cx="8503920" cy="608669"/>
          </a:xfrm>
        </p:spPr>
        <p:txBody>
          <a:bodyPr/>
          <a:lstStyle>
            <a:lvl1pPr marL="0" indent="0" algn="ctr">
              <a:spcBef>
                <a:spcPts val="0"/>
              </a:spcBef>
              <a:defRPr sz="2400" b="1" i="0">
                <a:solidFill>
                  <a:schemeClr val="bg2"/>
                </a:solidFill>
                <a:latin typeface="Alleyn Book"/>
                <a:cs typeface="Alleyn Book"/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0040" y="1491631"/>
            <a:ext cx="4107945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4705675" y="1491631"/>
            <a:ext cx="4118284" cy="2983934"/>
          </a:xfrm>
        </p:spPr>
        <p:txBody>
          <a:bodyPr/>
          <a:lstStyle>
            <a:lvl1pPr algn="ctr">
              <a:defRPr sz="1400" b="0" i="0">
                <a:solidFill>
                  <a:schemeClr val="tx1"/>
                </a:solidFill>
                <a:latin typeface="Alleyn Book"/>
                <a:cs typeface="Alleyn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20040" y="1005581"/>
            <a:ext cx="410794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05682" y="1005581"/>
            <a:ext cx="4118285" cy="432365"/>
          </a:xfrm>
        </p:spPr>
        <p:txBody>
          <a:bodyPr anchor="b"/>
          <a:lstStyle>
            <a:lvl1pPr marL="0" indent="0" algn="ctr">
              <a:spcBef>
                <a:spcPts val="0"/>
              </a:spcBef>
              <a:defRPr sz="1800" b="0">
                <a:solidFill>
                  <a:schemeClr val="bg2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9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/>
            </a:lvl1pPr>
          </a:lstStyle>
          <a:p>
            <a:fld id="{28DFD730-51E4-4453-89A3-9CEC81D03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1450" y="4792663"/>
            <a:ext cx="762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319570" y="748580"/>
            <a:ext cx="8495274" cy="932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FontTx/>
              <a:buNone/>
              <a:defRPr sz="2400" b="1" i="0" baseline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2pPr>
            <a:lvl3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 baseline="0">
                <a:solidFill>
                  <a:schemeClr val="bg1"/>
                </a:solidFill>
                <a:latin typeface="SEOptimistLight"/>
                <a:cs typeface="SEOptimistLight"/>
              </a:defRPr>
            </a:lvl3pPr>
            <a:lvl4pPr marL="0" indent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FontTx/>
              <a:buNone/>
              <a:defRPr sz="1300">
                <a:solidFill>
                  <a:schemeClr val="bg1"/>
                </a:solidFill>
                <a:latin typeface="SEOptimistBlack"/>
                <a:cs typeface="SEOptimistBlack"/>
              </a:defRPr>
            </a:lvl4pPr>
            <a:lvl5pPr marL="0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FontTx/>
              <a:buNone/>
              <a:defRPr sz="1300">
                <a:solidFill>
                  <a:schemeClr val="bg1"/>
                </a:solidFill>
                <a:latin typeface="SEOptimistLight"/>
                <a:cs typeface="SEOptimist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972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9"/>
          </p:nvPr>
        </p:nvSpPr>
        <p:spPr>
          <a:xfrm>
            <a:off x="31957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20"/>
          </p:nvPr>
        </p:nvSpPr>
        <p:spPr>
          <a:xfrm>
            <a:off x="1758435" y="1890942"/>
            <a:ext cx="1284287" cy="1284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21"/>
          </p:nvPr>
        </p:nvSpPr>
        <p:spPr>
          <a:xfrm>
            <a:off x="3197298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22"/>
          </p:nvPr>
        </p:nvSpPr>
        <p:spPr>
          <a:xfrm>
            <a:off x="4636157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6075014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7513866" y="1890942"/>
            <a:ext cx="1284287" cy="12842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1758582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3197448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636303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075166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7514024" y="3203075"/>
            <a:ext cx="1284137" cy="701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lleyn Book"/>
                <a:cs typeface="Alleyn Book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SEOptimist"/>
                <a:cs typeface="SEOptimis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30"/>
          </p:nvPr>
        </p:nvSpPr>
        <p:spPr>
          <a:xfrm>
            <a:off x="8639183" y="4814888"/>
            <a:ext cx="396875" cy="190500"/>
          </a:xfrm>
        </p:spPr>
        <p:txBody>
          <a:bodyPr/>
          <a:lstStyle>
            <a:lvl1pPr>
              <a:defRPr>
                <a:solidFill>
                  <a:srgbClr val="87D200"/>
                </a:solidFill>
              </a:defRPr>
            </a:lvl1pPr>
          </a:lstStyle>
          <a:p>
            <a:fld id="{EB331DA3-3EB6-4B27-A5F5-188B68680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7.xml"/><Relationship Id="rId13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2.xml"/><Relationship Id="rId7" Type="http://schemas.openxmlformats.org/officeDocument/2006/relationships/slideLayout" Target="../slideLayouts/slideLayout136.xml"/><Relationship Id="rId12" Type="http://schemas.openxmlformats.org/officeDocument/2006/relationships/slideLayout" Target="../slideLayouts/slideLayout141.xml"/><Relationship Id="rId17" Type="http://schemas.openxmlformats.org/officeDocument/2006/relationships/oleObject" Target="../embeddings/oleObject10.bin"/><Relationship Id="rId2" Type="http://schemas.openxmlformats.org/officeDocument/2006/relationships/slideLayout" Target="../slideLayouts/slideLayout131.xml"/><Relationship Id="rId16" Type="http://schemas.openxmlformats.org/officeDocument/2006/relationships/vmlDrawing" Target="../drawings/vmlDrawing10.vml"/><Relationship Id="rId1" Type="http://schemas.openxmlformats.org/officeDocument/2006/relationships/slideLayout" Target="../slideLayouts/slideLayout130.xml"/><Relationship Id="rId6" Type="http://schemas.openxmlformats.org/officeDocument/2006/relationships/slideLayout" Target="../slideLayouts/slideLayout135.xml"/><Relationship Id="rId11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4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33.xml"/><Relationship Id="rId9" Type="http://schemas.openxmlformats.org/officeDocument/2006/relationships/slideLayout" Target="../slideLayouts/slideLayout138.xml"/><Relationship Id="rId14" Type="http://schemas.openxmlformats.org/officeDocument/2006/relationships/slideLayout" Target="../slideLayouts/slideLayout143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55.xml"/><Relationship Id="rId17" Type="http://schemas.openxmlformats.org/officeDocument/2006/relationships/oleObject" Target="../embeddings/oleObject11.bin"/><Relationship Id="rId2" Type="http://schemas.openxmlformats.org/officeDocument/2006/relationships/slideLayout" Target="../slideLayouts/slideLayout145.xml"/><Relationship Id="rId16" Type="http://schemas.openxmlformats.org/officeDocument/2006/relationships/vmlDrawing" Target="../drawings/vmlDrawing11.v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slideLayout" Target="../slideLayouts/slideLayout157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5.xml"/><Relationship Id="rId13" Type="http://schemas.openxmlformats.org/officeDocument/2006/relationships/slideLayout" Target="../slideLayouts/slideLayout170.xml"/><Relationship Id="rId18" Type="http://schemas.openxmlformats.org/officeDocument/2006/relationships/oleObject" Target="../embeddings/oleObject12.bin"/><Relationship Id="rId3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4.xml"/><Relationship Id="rId12" Type="http://schemas.openxmlformats.org/officeDocument/2006/relationships/slideLayout" Target="../slideLayouts/slideLayout169.xml"/><Relationship Id="rId17" Type="http://schemas.openxmlformats.org/officeDocument/2006/relationships/vmlDrawing" Target="../drawings/vmlDrawing12.vml"/><Relationship Id="rId2" Type="http://schemas.openxmlformats.org/officeDocument/2006/relationships/slideLayout" Target="../slideLayouts/slideLayout159.xml"/><Relationship Id="rId16" Type="http://schemas.openxmlformats.org/officeDocument/2006/relationships/theme" Target="../theme/theme12.xml"/><Relationship Id="rId1" Type="http://schemas.openxmlformats.org/officeDocument/2006/relationships/slideLayout" Target="../slideLayouts/slideLayout158.xml"/><Relationship Id="rId6" Type="http://schemas.openxmlformats.org/officeDocument/2006/relationships/slideLayout" Target="../slideLayouts/slideLayout163.xml"/><Relationship Id="rId11" Type="http://schemas.openxmlformats.org/officeDocument/2006/relationships/slideLayout" Target="../slideLayouts/slideLayout168.xml"/><Relationship Id="rId5" Type="http://schemas.openxmlformats.org/officeDocument/2006/relationships/slideLayout" Target="../slideLayouts/slideLayout162.xml"/><Relationship Id="rId15" Type="http://schemas.openxmlformats.org/officeDocument/2006/relationships/slideLayout" Target="../slideLayouts/slideLayout172.xml"/><Relationship Id="rId10" Type="http://schemas.openxmlformats.org/officeDocument/2006/relationships/slideLayout" Target="../slideLayouts/slideLayout167.xml"/><Relationship Id="rId4" Type="http://schemas.openxmlformats.org/officeDocument/2006/relationships/slideLayout" Target="../slideLayouts/slideLayout161.xml"/><Relationship Id="rId9" Type="http://schemas.openxmlformats.org/officeDocument/2006/relationships/slideLayout" Target="../slideLayouts/slideLayout166.xml"/><Relationship Id="rId14" Type="http://schemas.openxmlformats.org/officeDocument/2006/relationships/slideLayout" Target="../slideLayouts/slideLayout17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12" Type="http://schemas.openxmlformats.org/officeDocument/2006/relationships/slideLayout" Target="../slideLayouts/slideLayout184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11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77.xml"/><Relationship Id="rId15" Type="http://schemas.openxmlformats.org/officeDocument/2006/relationships/oleObject" Target="../embeddings/oleObject13.bin"/><Relationship Id="rId10" Type="http://schemas.openxmlformats.org/officeDocument/2006/relationships/slideLayout" Target="../slideLayouts/slideLayout182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Relationship Id="rId14" Type="http://schemas.openxmlformats.org/officeDocument/2006/relationships/vmlDrawing" Target="../drawings/vmlDrawing13.v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2.xml"/><Relationship Id="rId13" Type="http://schemas.openxmlformats.org/officeDocument/2006/relationships/slideLayout" Target="../slideLayouts/slideLayout197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87.xml"/><Relationship Id="rId7" Type="http://schemas.openxmlformats.org/officeDocument/2006/relationships/slideLayout" Target="../slideLayouts/slideLayout191.xml"/><Relationship Id="rId12" Type="http://schemas.openxmlformats.org/officeDocument/2006/relationships/slideLayout" Target="../slideLayouts/slideLayout196.xml"/><Relationship Id="rId17" Type="http://schemas.openxmlformats.org/officeDocument/2006/relationships/oleObject" Target="../embeddings/oleObject14.bin"/><Relationship Id="rId2" Type="http://schemas.openxmlformats.org/officeDocument/2006/relationships/slideLayout" Target="../slideLayouts/slideLayout186.xml"/><Relationship Id="rId16" Type="http://schemas.openxmlformats.org/officeDocument/2006/relationships/vmlDrawing" Target="../drawings/vmlDrawing14.vml"/><Relationship Id="rId1" Type="http://schemas.openxmlformats.org/officeDocument/2006/relationships/slideLayout" Target="../slideLayouts/slideLayout185.xml"/><Relationship Id="rId6" Type="http://schemas.openxmlformats.org/officeDocument/2006/relationships/slideLayout" Target="../slideLayouts/slideLayout190.xml"/><Relationship Id="rId11" Type="http://schemas.openxmlformats.org/officeDocument/2006/relationships/slideLayout" Target="../slideLayouts/slideLayout195.xml"/><Relationship Id="rId5" Type="http://schemas.openxmlformats.org/officeDocument/2006/relationships/slideLayout" Target="../slideLayouts/slideLayout189.xml"/><Relationship Id="rId15" Type="http://schemas.openxmlformats.org/officeDocument/2006/relationships/theme" Target="../theme/theme14.xml"/><Relationship Id="rId10" Type="http://schemas.openxmlformats.org/officeDocument/2006/relationships/slideLayout" Target="../slideLayouts/slideLayout194.xml"/><Relationship Id="rId4" Type="http://schemas.openxmlformats.org/officeDocument/2006/relationships/slideLayout" Target="../slideLayouts/slideLayout188.xml"/><Relationship Id="rId9" Type="http://schemas.openxmlformats.org/officeDocument/2006/relationships/slideLayout" Target="../slideLayouts/slideLayout193.xml"/><Relationship Id="rId14" Type="http://schemas.openxmlformats.org/officeDocument/2006/relationships/slideLayout" Target="../slideLayouts/slideLayout198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slideLayout" Target="../slideLayouts/slideLayout21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slideLayout" Target="../slideLayouts/slideLayout210.xml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200.xml"/><Relationship Id="rId16" Type="http://schemas.openxmlformats.org/officeDocument/2006/relationships/vmlDrawing" Target="../drawings/vmlDrawing15.v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5" Type="http://schemas.openxmlformats.org/officeDocument/2006/relationships/theme" Target="../theme/theme15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Relationship Id="rId14" Type="http://schemas.openxmlformats.org/officeDocument/2006/relationships/slideLayout" Target="../slideLayouts/slideLayout212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0.xml"/><Relationship Id="rId13" Type="http://schemas.openxmlformats.org/officeDocument/2006/relationships/slideLayout" Target="../slideLayouts/slideLayout225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9.xml"/><Relationship Id="rId12" Type="http://schemas.openxmlformats.org/officeDocument/2006/relationships/slideLayout" Target="../slideLayouts/slideLayout224.xml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214.xml"/><Relationship Id="rId16" Type="http://schemas.openxmlformats.org/officeDocument/2006/relationships/vmlDrawing" Target="../drawings/vmlDrawing16.vml"/><Relationship Id="rId1" Type="http://schemas.openxmlformats.org/officeDocument/2006/relationships/slideLayout" Target="../slideLayouts/slideLayout213.xml"/><Relationship Id="rId6" Type="http://schemas.openxmlformats.org/officeDocument/2006/relationships/slideLayout" Target="../slideLayouts/slideLayout218.xml"/><Relationship Id="rId11" Type="http://schemas.openxmlformats.org/officeDocument/2006/relationships/slideLayout" Target="../slideLayouts/slideLayout223.xml"/><Relationship Id="rId5" Type="http://schemas.openxmlformats.org/officeDocument/2006/relationships/slideLayout" Target="../slideLayouts/slideLayout217.xml"/><Relationship Id="rId15" Type="http://schemas.openxmlformats.org/officeDocument/2006/relationships/theme" Target="../theme/theme16.xml"/><Relationship Id="rId10" Type="http://schemas.openxmlformats.org/officeDocument/2006/relationships/slideLayout" Target="../slideLayouts/slideLayout222.xml"/><Relationship Id="rId4" Type="http://schemas.openxmlformats.org/officeDocument/2006/relationships/slideLayout" Target="../slideLayouts/slideLayout216.xml"/><Relationship Id="rId9" Type="http://schemas.openxmlformats.org/officeDocument/2006/relationships/slideLayout" Target="../slideLayouts/slideLayout221.xml"/><Relationship Id="rId14" Type="http://schemas.openxmlformats.org/officeDocument/2006/relationships/slideLayout" Target="../slideLayouts/slideLayout22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4.xml"/><Relationship Id="rId13" Type="http://schemas.openxmlformats.org/officeDocument/2006/relationships/slideLayout" Target="../slideLayouts/slideLayout239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229.xml"/><Relationship Id="rId7" Type="http://schemas.openxmlformats.org/officeDocument/2006/relationships/slideLayout" Target="../slideLayouts/slideLayout233.xml"/><Relationship Id="rId12" Type="http://schemas.openxmlformats.org/officeDocument/2006/relationships/slideLayout" Target="../slideLayouts/slideLayout238.xml"/><Relationship Id="rId17" Type="http://schemas.openxmlformats.org/officeDocument/2006/relationships/oleObject" Target="../embeddings/oleObject17.bin"/><Relationship Id="rId2" Type="http://schemas.openxmlformats.org/officeDocument/2006/relationships/slideLayout" Target="../slideLayouts/slideLayout228.xml"/><Relationship Id="rId16" Type="http://schemas.openxmlformats.org/officeDocument/2006/relationships/vmlDrawing" Target="../drawings/vmlDrawing17.vml"/><Relationship Id="rId1" Type="http://schemas.openxmlformats.org/officeDocument/2006/relationships/slideLayout" Target="../slideLayouts/slideLayout227.xml"/><Relationship Id="rId6" Type="http://schemas.openxmlformats.org/officeDocument/2006/relationships/slideLayout" Target="../slideLayouts/slideLayout232.xml"/><Relationship Id="rId11" Type="http://schemas.openxmlformats.org/officeDocument/2006/relationships/slideLayout" Target="../slideLayouts/slideLayout237.xml"/><Relationship Id="rId5" Type="http://schemas.openxmlformats.org/officeDocument/2006/relationships/slideLayout" Target="../slideLayouts/slideLayout231.xml"/><Relationship Id="rId15" Type="http://schemas.openxmlformats.org/officeDocument/2006/relationships/theme" Target="../theme/theme17.xml"/><Relationship Id="rId10" Type="http://schemas.openxmlformats.org/officeDocument/2006/relationships/slideLayout" Target="../slideLayouts/slideLayout236.xml"/><Relationship Id="rId4" Type="http://schemas.openxmlformats.org/officeDocument/2006/relationships/slideLayout" Target="../slideLayouts/slideLayout230.xml"/><Relationship Id="rId9" Type="http://schemas.openxmlformats.org/officeDocument/2006/relationships/slideLayout" Target="../slideLayouts/slideLayout235.xml"/><Relationship Id="rId14" Type="http://schemas.openxmlformats.org/officeDocument/2006/relationships/slideLayout" Target="../slideLayouts/slideLayout240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8.xml"/><Relationship Id="rId13" Type="http://schemas.openxmlformats.org/officeDocument/2006/relationships/slideLayout" Target="../slideLayouts/slideLayout253.xml"/><Relationship Id="rId3" Type="http://schemas.openxmlformats.org/officeDocument/2006/relationships/slideLayout" Target="../slideLayouts/slideLayout243.xml"/><Relationship Id="rId7" Type="http://schemas.openxmlformats.org/officeDocument/2006/relationships/slideLayout" Target="../slideLayouts/slideLayout247.xml"/><Relationship Id="rId12" Type="http://schemas.openxmlformats.org/officeDocument/2006/relationships/slideLayout" Target="../slideLayouts/slideLayout252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42.xml"/><Relationship Id="rId16" Type="http://schemas.openxmlformats.org/officeDocument/2006/relationships/oleObject" Target="../embeddings/oleObject18.bin"/><Relationship Id="rId1" Type="http://schemas.openxmlformats.org/officeDocument/2006/relationships/slideLayout" Target="../slideLayouts/slideLayout241.xml"/><Relationship Id="rId6" Type="http://schemas.openxmlformats.org/officeDocument/2006/relationships/slideLayout" Target="../slideLayouts/slideLayout246.xml"/><Relationship Id="rId11" Type="http://schemas.openxmlformats.org/officeDocument/2006/relationships/slideLayout" Target="../slideLayouts/slideLayout251.xml"/><Relationship Id="rId5" Type="http://schemas.openxmlformats.org/officeDocument/2006/relationships/slideLayout" Target="../slideLayouts/slideLayout245.xml"/><Relationship Id="rId15" Type="http://schemas.openxmlformats.org/officeDocument/2006/relationships/vmlDrawing" Target="../drawings/vmlDrawing18.vml"/><Relationship Id="rId10" Type="http://schemas.openxmlformats.org/officeDocument/2006/relationships/slideLayout" Target="../slideLayouts/slideLayout250.xml"/><Relationship Id="rId4" Type="http://schemas.openxmlformats.org/officeDocument/2006/relationships/slideLayout" Target="../slideLayouts/slideLayout244.xml"/><Relationship Id="rId9" Type="http://schemas.openxmlformats.org/officeDocument/2006/relationships/slideLayout" Target="../slideLayouts/slideLayout249.xml"/><Relationship Id="rId1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13" Type="http://schemas.openxmlformats.org/officeDocument/2006/relationships/slideLayout" Target="../slideLayouts/slideLayout266.xml"/><Relationship Id="rId18" Type="http://schemas.openxmlformats.org/officeDocument/2006/relationships/oleObject" Target="../embeddings/oleObject19.bin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slideLayout" Target="../slideLayouts/slideLayout265.xml"/><Relationship Id="rId17" Type="http://schemas.openxmlformats.org/officeDocument/2006/relationships/vmlDrawing" Target="../drawings/vmlDrawing19.vml"/><Relationship Id="rId2" Type="http://schemas.openxmlformats.org/officeDocument/2006/relationships/slideLayout" Target="../slideLayouts/slideLayout255.xml"/><Relationship Id="rId16" Type="http://schemas.openxmlformats.org/officeDocument/2006/relationships/theme" Target="../theme/theme19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5" Type="http://schemas.openxmlformats.org/officeDocument/2006/relationships/slideLayout" Target="../slideLayouts/slideLayout268.xml"/><Relationship Id="rId10" Type="http://schemas.openxmlformats.org/officeDocument/2006/relationships/slideLayout" Target="../slideLayouts/slideLayout263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Relationship Id="rId14" Type="http://schemas.openxmlformats.org/officeDocument/2006/relationships/slideLayout" Target="../slideLayouts/slideLayout26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vmlDrawing" Target="../drawings/vmlDrawing2.v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oleObject" Target="../embeddings/oleObject2.bin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6.xml"/><Relationship Id="rId13" Type="http://schemas.openxmlformats.org/officeDocument/2006/relationships/slideLayout" Target="../slideLayouts/slideLayout281.xml"/><Relationship Id="rId18" Type="http://schemas.openxmlformats.org/officeDocument/2006/relationships/oleObject" Target="../embeddings/oleObject20.bin"/><Relationship Id="rId3" Type="http://schemas.openxmlformats.org/officeDocument/2006/relationships/slideLayout" Target="../slideLayouts/slideLayout271.xml"/><Relationship Id="rId7" Type="http://schemas.openxmlformats.org/officeDocument/2006/relationships/slideLayout" Target="../slideLayouts/slideLayout275.xml"/><Relationship Id="rId12" Type="http://schemas.openxmlformats.org/officeDocument/2006/relationships/slideLayout" Target="../slideLayouts/slideLayout280.xml"/><Relationship Id="rId17" Type="http://schemas.openxmlformats.org/officeDocument/2006/relationships/vmlDrawing" Target="../drawings/vmlDrawing20.vml"/><Relationship Id="rId2" Type="http://schemas.openxmlformats.org/officeDocument/2006/relationships/slideLayout" Target="../slideLayouts/slideLayout270.xml"/><Relationship Id="rId16" Type="http://schemas.openxmlformats.org/officeDocument/2006/relationships/theme" Target="../theme/theme20.xml"/><Relationship Id="rId1" Type="http://schemas.openxmlformats.org/officeDocument/2006/relationships/slideLayout" Target="../slideLayouts/slideLayout269.xml"/><Relationship Id="rId6" Type="http://schemas.openxmlformats.org/officeDocument/2006/relationships/slideLayout" Target="../slideLayouts/slideLayout274.xml"/><Relationship Id="rId11" Type="http://schemas.openxmlformats.org/officeDocument/2006/relationships/slideLayout" Target="../slideLayouts/slideLayout279.xml"/><Relationship Id="rId5" Type="http://schemas.openxmlformats.org/officeDocument/2006/relationships/slideLayout" Target="../slideLayouts/slideLayout273.xml"/><Relationship Id="rId15" Type="http://schemas.openxmlformats.org/officeDocument/2006/relationships/slideLayout" Target="../slideLayouts/slideLayout283.xml"/><Relationship Id="rId10" Type="http://schemas.openxmlformats.org/officeDocument/2006/relationships/slideLayout" Target="../slideLayouts/slideLayout278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72.xml"/><Relationship Id="rId9" Type="http://schemas.openxmlformats.org/officeDocument/2006/relationships/slideLayout" Target="../slideLayouts/slideLayout277.xml"/><Relationship Id="rId14" Type="http://schemas.openxmlformats.org/officeDocument/2006/relationships/slideLayout" Target="../slideLayouts/slideLayout282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1.xml"/><Relationship Id="rId13" Type="http://schemas.openxmlformats.org/officeDocument/2006/relationships/slideLayout" Target="../slideLayouts/slideLayout296.xml"/><Relationship Id="rId18" Type="http://schemas.openxmlformats.org/officeDocument/2006/relationships/oleObject" Target="../embeddings/oleObject21.bin"/><Relationship Id="rId3" Type="http://schemas.openxmlformats.org/officeDocument/2006/relationships/slideLayout" Target="../slideLayouts/slideLayout286.xml"/><Relationship Id="rId7" Type="http://schemas.openxmlformats.org/officeDocument/2006/relationships/slideLayout" Target="../slideLayouts/slideLayout290.xml"/><Relationship Id="rId12" Type="http://schemas.openxmlformats.org/officeDocument/2006/relationships/slideLayout" Target="../slideLayouts/slideLayout295.xml"/><Relationship Id="rId17" Type="http://schemas.openxmlformats.org/officeDocument/2006/relationships/vmlDrawing" Target="../drawings/vmlDrawing21.vml"/><Relationship Id="rId2" Type="http://schemas.openxmlformats.org/officeDocument/2006/relationships/slideLayout" Target="../slideLayouts/slideLayout285.xml"/><Relationship Id="rId16" Type="http://schemas.openxmlformats.org/officeDocument/2006/relationships/theme" Target="../theme/theme21.xml"/><Relationship Id="rId1" Type="http://schemas.openxmlformats.org/officeDocument/2006/relationships/slideLayout" Target="../slideLayouts/slideLayout284.xml"/><Relationship Id="rId6" Type="http://schemas.openxmlformats.org/officeDocument/2006/relationships/slideLayout" Target="../slideLayouts/slideLayout289.xml"/><Relationship Id="rId11" Type="http://schemas.openxmlformats.org/officeDocument/2006/relationships/slideLayout" Target="../slideLayouts/slideLayout294.xml"/><Relationship Id="rId5" Type="http://schemas.openxmlformats.org/officeDocument/2006/relationships/slideLayout" Target="../slideLayouts/slideLayout288.xml"/><Relationship Id="rId15" Type="http://schemas.openxmlformats.org/officeDocument/2006/relationships/slideLayout" Target="../slideLayouts/slideLayout298.xml"/><Relationship Id="rId10" Type="http://schemas.openxmlformats.org/officeDocument/2006/relationships/slideLayout" Target="../slideLayouts/slideLayout293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87.xml"/><Relationship Id="rId9" Type="http://schemas.openxmlformats.org/officeDocument/2006/relationships/slideLayout" Target="../slideLayouts/slideLayout292.xml"/><Relationship Id="rId14" Type="http://schemas.openxmlformats.org/officeDocument/2006/relationships/slideLayout" Target="../slideLayouts/slideLayout297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6.xml"/><Relationship Id="rId3" Type="http://schemas.openxmlformats.org/officeDocument/2006/relationships/slideLayout" Target="../slideLayouts/slideLayout301.xml"/><Relationship Id="rId7" Type="http://schemas.openxmlformats.org/officeDocument/2006/relationships/slideLayout" Target="../slideLayouts/slideLayout305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300.xml"/><Relationship Id="rId1" Type="http://schemas.openxmlformats.org/officeDocument/2006/relationships/slideLayout" Target="../slideLayouts/slideLayout299.xml"/><Relationship Id="rId6" Type="http://schemas.openxmlformats.org/officeDocument/2006/relationships/slideLayout" Target="../slideLayouts/slideLayout304.xml"/><Relationship Id="rId11" Type="http://schemas.openxmlformats.org/officeDocument/2006/relationships/slideLayout" Target="../slideLayouts/slideLayout309.xml"/><Relationship Id="rId5" Type="http://schemas.openxmlformats.org/officeDocument/2006/relationships/slideLayout" Target="../slideLayouts/slideLayout303.xml"/><Relationship Id="rId10" Type="http://schemas.openxmlformats.org/officeDocument/2006/relationships/slideLayout" Target="../slideLayouts/slideLayout308.xml"/><Relationship Id="rId4" Type="http://schemas.openxmlformats.org/officeDocument/2006/relationships/slideLayout" Target="../slideLayouts/slideLayout302.xml"/><Relationship Id="rId9" Type="http://schemas.openxmlformats.org/officeDocument/2006/relationships/slideLayout" Target="../slideLayouts/slideLayout307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7.xml"/><Relationship Id="rId3" Type="http://schemas.openxmlformats.org/officeDocument/2006/relationships/slideLayout" Target="../slideLayouts/slideLayout312.xml"/><Relationship Id="rId7" Type="http://schemas.openxmlformats.org/officeDocument/2006/relationships/slideLayout" Target="../slideLayouts/slideLayout316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311.xml"/><Relationship Id="rId1" Type="http://schemas.openxmlformats.org/officeDocument/2006/relationships/slideLayout" Target="../slideLayouts/slideLayout310.xml"/><Relationship Id="rId6" Type="http://schemas.openxmlformats.org/officeDocument/2006/relationships/slideLayout" Target="../slideLayouts/slideLayout315.xml"/><Relationship Id="rId11" Type="http://schemas.openxmlformats.org/officeDocument/2006/relationships/slideLayout" Target="../slideLayouts/slideLayout320.xml"/><Relationship Id="rId5" Type="http://schemas.openxmlformats.org/officeDocument/2006/relationships/slideLayout" Target="../slideLayouts/slideLayout314.xml"/><Relationship Id="rId10" Type="http://schemas.openxmlformats.org/officeDocument/2006/relationships/slideLayout" Target="../slideLayouts/slideLayout319.xml"/><Relationship Id="rId4" Type="http://schemas.openxmlformats.org/officeDocument/2006/relationships/slideLayout" Target="../slideLayouts/slideLayout313.xml"/><Relationship Id="rId9" Type="http://schemas.openxmlformats.org/officeDocument/2006/relationships/slideLayout" Target="../slideLayouts/slideLayout318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8.xml"/><Relationship Id="rId3" Type="http://schemas.openxmlformats.org/officeDocument/2006/relationships/slideLayout" Target="../slideLayouts/slideLayout323.xml"/><Relationship Id="rId7" Type="http://schemas.openxmlformats.org/officeDocument/2006/relationships/slideLayout" Target="../slideLayouts/slideLayout327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322.xml"/><Relationship Id="rId1" Type="http://schemas.openxmlformats.org/officeDocument/2006/relationships/slideLayout" Target="../slideLayouts/slideLayout321.xml"/><Relationship Id="rId6" Type="http://schemas.openxmlformats.org/officeDocument/2006/relationships/slideLayout" Target="../slideLayouts/slideLayout326.xml"/><Relationship Id="rId11" Type="http://schemas.openxmlformats.org/officeDocument/2006/relationships/slideLayout" Target="../slideLayouts/slideLayout331.xml"/><Relationship Id="rId5" Type="http://schemas.openxmlformats.org/officeDocument/2006/relationships/slideLayout" Target="../slideLayouts/slideLayout325.xml"/><Relationship Id="rId10" Type="http://schemas.openxmlformats.org/officeDocument/2006/relationships/slideLayout" Target="../slideLayouts/slideLayout330.xml"/><Relationship Id="rId4" Type="http://schemas.openxmlformats.org/officeDocument/2006/relationships/slideLayout" Target="../slideLayouts/slideLayout324.xml"/><Relationship Id="rId9" Type="http://schemas.openxmlformats.org/officeDocument/2006/relationships/slideLayout" Target="../slideLayouts/slideLayout329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9.xml"/><Relationship Id="rId13" Type="http://schemas.openxmlformats.org/officeDocument/2006/relationships/slideLayout" Target="../slideLayouts/slideLayout34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34.xml"/><Relationship Id="rId7" Type="http://schemas.openxmlformats.org/officeDocument/2006/relationships/slideLayout" Target="../slideLayouts/slideLayout338.xml"/><Relationship Id="rId12" Type="http://schemas.openxmlformats.org/officeDocument/2006/relationships/slideLayout" Target="../slideLayouts/slideLayout343.xml"/><Relationship Id="rId17" Type="http://schemas.openxmlformats.org/officeDocument/2006/relationships/oleObject" Target="../embeddings/oleObject22.bin"/><Relationship Id="rId2" Type="http://schemas.openxmlformats.org/officeDocument/2006/relationships/slideLayout" Target="../slideLayouts/slideLayout333.xml"/><Relationship Id="rId16" Type="http://schemas.openxmlformats.org/officeDocument/2006/relationships/vmlDrawing" Target="../drawings/vmlDrawing22.vml"/><Relationship Id="rId1" Type="http://schemas.openxmlformats.org/officeDocument/2006/relationships/slideLayout" Target="../slideLayouts/slideLayout332.xml"/><Relationship Id="rId6" Type="http://schemas.openxmlformats.org/officeDocument/2006/relationships/slideLayout" Target="../slideLayouts/slideLayout337.xml"/><Relationship Id="rId11" Type="http://schemas.openxmlformats.org/officeDocument/2006/relationships/slideLayout" Target="../slideLayouts/slideLayout342.xml"/><Relationship Id="rId5" Type="http://schemas.openxmlformats.org/officeDocument/2006/relationships/slideLayout" Target="../slideLayouts/slideLayout336.xml"/><Relationship Id="rId15" Type="http://schemas.openxmlformats.org/officeDocument/2006/relationships/theme" Target="../theme/theme25.xml"/><Relationship Id="rId10" Type="http://schemas.openxmlformats.org/officeDocument/2006/relationships/slideLayout" Target="../slideLayouts/slideLayout341.xml"/><Relationship Id="rId4" Type="http://schemas.openxmlformats.org/officeDocument/2006/relationships/slideLayout" Target="../slideLayouts/slideLayout335.xml"/><Relationship Id="rId9" Type="http://schemas.openxmlformats.org/officeDocument/2006/relationships/slideLayout" Target="../slideLayouts/slideLayout340.xml"/><Relationship Id="rId14" Type="http://schemas.openxmlformats.org/officeDocument/2006/relationships/slideLayout" Target="../slideLayouts/slideLayout345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3.xml"/><Relationship Id="rId13" Type="http://schemas.openxmlformats.org/officeDocument/2006/relationships/slideLayout" Target="../slideLayouts/slideLayout358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48.xml"/><Relationship Id="rId7" Type="http://schemas.openxmlformats.org/officeDocument/2006/relationships/slideLayout" Target="../slideLayouts/slideLayout352.xml"/><Relationship Id="rId12" Type="http://schemas.openxmlformats.org/officeDocument/2006/relationships/slideLayout" Target="../slideLayouts/slideLayout357.xml"/><Relationship Id="rId17" Type="http://schemas.openxmlformats.org/officeDocument/2006/relationships/oleObject" Target="../embeddings/oleObject23.bin"/><Relationship Id="rId2" Type="http://schemas.openxmlformats.org/officeDocument/2006/relationships/slideLayout" Target="../slideLayouts/slideLayout347.xml"/><Relationship Id="rId16" Type="http://schemas.openxmlformats.org/officeDocument/2006/relationships/vmlDrawing" Target="../drawings/vmlDrawing23.vml"/><Relationship Id="rId1" Type="http://schemas.openxmlformats.org/officeDocument/2006/relationships/slideLayout" Target="../slideLayouts/slideLayout346.xml"/><Relationship Id="rId6" Type="http://schemas.openxmlformats.org/officeDocument/2006/relationships/slideLayout" Target="../slideLayouts/slideLayout351.xml"/><Relationship Id="rId11" Type="http://schemas.openxmlformats.org/officeDocument/2006/relationships/slideLayout" Target="../slideLayouts/slideLayout356.xml"/><Relationship Id="rId5" Type="http://schemas.openxmlformats.org/officeDocument/2006/relationships/slideLayout" Target="../slideLayouts/slideLayout350.xml"/><Relationship Id="rId15" Type="http://schemas.openxmlformats.org/officeDocument/2006/relationships/theme" Target="../theme/theme26.xml"/><Relationship Id="rId10" Type="http://schemas.openxmlformats.org/officeDocument/2006/relationships/slideLayout" Target="../slideLayouts/slideLayout355.xml"/><Relationship Id="rId4" Type="http://schemas.openxmlformats.org/officeDocument/2006/relationships/slideLayout" Target="../slideLayouts/slideLayout349.xml"/><Relationship Id="rId9" Type="http://schemas.openxmlformats.org/officeDocument/2006/relationships/slideLayout" Target="../slideLayouts/slideLayout354.xml"/><Relationship Id="rId14" Type="http://schemas.openxmlformats.org/officeDocument/2006/relationships/slideLayout" Target="../slideLayouts/slideLayout35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oleObject" Target="../embeddings/oleObject3.bin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vmlDrawing" Target="../drawings/vmlDrawing3.vml"/><Relationship Id="rId2" Type="http://schemas.openxmlformats.org/officeDocument/2006/relationships/slideLayout" Target="../slideLayouts/slideLayout31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oleObject" Target="../embeddings/oleObject4.bin"/><Relationship Id="rId2" Type="http://schemas.openxmlformats.org/officeDocument/2006/relationships/slideLayout" Target="../slideLayouts/slideLayout46.xml"/><Relationship Id="rId16" Type="http://schemas.openxmlformats.org/officeDocument/2006/relationships/vmlDrawing" Target="../drawings/vmlDrawing4.v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17" Type="http://schemas.openxmlformats.org/officeDocument/2006/relationships/oleObject" Target="../embeddings/oleObject5.bin"/><Relationship Id="rId2" Type="http://schemas.openxmlformats.org/officeDocument/2006/relationships/slideLayout" Target="../slideLayouts/slideLayout60.xml"/><Relationship Id="rId16" Type="http://schemas.openxmlformats.org/officeDocument/2006/relationships/vmlDrawing" Target="../drawings/vmlDrawing5.v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7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17" Type="http://schemas.openxmlformats.org/officeDocument/2006/relationships/oleObject" Target="../embeddings/oleObject6.bin"/><Relationship Id="rId2" Type="http://schemas.openxmlformats.org/officeDocument/2006/relationships/slideLayout" Target="../slideLayouts/slideLayout74.xml"/><Relationship Id="rId16" Type="http://schemas.openxmlformats.org/officeDocument/2006/relationships/vmlDrawing" Target="../drawings/vmlDrawing6.v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17" Type="http://schemas.openxmlformats.org/officeDocument/2006/relationships/oleObject" Target="../embeddings/oleObject7.bin"/><Relationship Id="rId2" Type="http://schemas.openxmlformats.org/officeDocument/2006/relationships/slideLayout" Target="../slideLayouts/slideLayout88.xml"/><Relationship Id="rId16" Type="http://schemas.openxmlformats.org/officeDocument/2006/relationships/vmlDrawing" Target="../drawings/vmlDrawing7.v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102.xml"/><Relationship Id="rId16" Type="http://schemas.openxmlformats.org/officeDocument/2006/relationships/vmlDrawing" Target="../drawings/vmlDrawing8.v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13" Type="http://schemas.openxmlformats.org/officeDocument/2006/relationships/slideLayout" Target="../slideLayouts/slideLayout127.xml"/><Relationship Id="rId18" Type="http://schemas.openxmlformats.org/officeDocument/2006/relationships/oleObject" Target="../embeddings/oleObject9.bin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slideLayout" Target="../slideLayouts/slideLayout126.xml"/><Relationship Id="rId17" Type="http://schemas.openxmlformats.org/officeDocument/2006/relationships/vmlDrawing" Target="../drawings/vmlDrawing9.vml"/><Relationship Id="rId2" Type="http://schemas.openxmlformats.org/officeDocument/2006/relationships/slideLayout" Target="../slideLayouts/slideLayout116.xml"/><Relationship Id="rId16" Type="http://schemas.openxmlformats.org/officeDocument/2006/relationships/theme" Target="../theme/theme9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Relationship Id="rId14" Type="http://schemas.openxmlformats.org/officeDocument/2006/relationships/slideLayout" Target="../slideLayouts/slideLayout1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2050" name="think-cell Slide" r:id="rId16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0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3" r:id="rId1"/>
    <p:sldLayoutId id="2147484334" r:id="rId2"/>
    <p:sldLayoutId id="2147484335" r:id="rId3"/>
    <p:sldLayoutId id="2147484336" r:id="rId4"/>
    <p:sldLayoutId id="2147484337" r:id="rId5"/>
    <p:sldLayoutId id="2147484338" r:id="rId6"/>
    <p:sldLayoutId id="2147484339" r:id="rId7"/>
    <p:sldLayoutId id="2147484340" r:id="rId8"/>
    <p:sldLayoutId id="2147484341" r:id="rId9"/>
    <p:sldLayoutId id="2147484342" r:id="rId10"/>
    <p:sldLayoutId id="2147484343" r:id="rId11"/>
    <p:sldLayoutId id="2147484344" r:id="rId12"/>
    <p:sldLayoutId id="214748434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506882" name="think-cell Slide" r:id="rId17" imgW="360" imgH="360" progId="">
              <p:embed/>
            </p:oleObj>
          </a:graphicData>
        </a:graphic>
      </p:graphicFrame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8604259" y="4949428"/>
            <a:ext cx="288925" cy="5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661988" eaLnBrk="0" hangingPunct="0">
              <a:defRPr/>
            </a:pPr>
            <a:fld id="{3A6C0DCF-439B-43E3-B2FE-BE7C2F9748BB}" type="slidenum">
              <a:rPr lang="fr-FR" sz="800">
                <a:solidFill>
                  <a:srgbClr val="626469"/>
                </a:solidFill>
                <a:latin typeface="Arial" charset="0"/>
                <a:ea typeface="+mn-ea"/>
              </a:rPr>
              <a:pPr defTabSz="661988" eaLnBrk="0" hangingPunct="0">
                <a:defRPr/>
              </a:pPr>
              <a:t>‹#›</a:t>
            </a:fld>
            <a:endParaRPr lang="fr-FR" sz="800">
              <a:solidFill>
                <a:srgbClr val="626469"/>
              </a:solidFill>
              <a:latin typeface="Arial" charset="0"/>
              <a:ea typeface="+mn-ea"/>
            </a:endParaRPr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329928"/>
            <a:ext cx="82804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843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58345"/>
            <a:ext cx="8280400" cy="86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0800" rIns="0" bIns="1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1" r:id="rId1"/>
    <p:sldLayoutId id="2147484512" r:id="rId2"/>
    <p:sldLayoutId id="2147484513" r:id="rId3"/>
    <p:sldLayoutId id="2147484514" r:id="rId4"/>
    <p:sldLayoutId id="2147484515" r:id="rId5"/>
    <p:sldLayoutId id="2147484516" r:id="rId6"/>
    <p:sldLayoutId id="2147484517" r:id="rId7"/>
    <p:sldLayoutId id="2147484518" r:id="rId8"/>
    <p:sldLayoutId id="2147484519" r:id="rId9"/>
    <p:sldLayoutId id="2147484520" r:id="rId10"/>
    <p:sldLayoutId id="2147484521" r:id="rId11"/>
    <p:sldLayoutId id="2147484522" r:id="rId12"/>
    <p:sldLayoutId id="2147484523" r:id="rId13"/>
    <p:sldLayoutId id="2147484524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●"/>
        <a:defRPr sz="2000">
          <a:solidFill>
            <a:schemeClr val="accent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pitchFamily="34" charset="0"/>
        <a:buChar char="●"/>
        <a:defRPr sz="2800">
          <a:solidFill>
            <a:schemeClr val="bg2"/>
          </a:solidFill>
          <a:latin typeface="+mn-lt"/>
        </a:defRPr>
      </a:lvl2pPr>
      <a:lvl3pPr marL="901700" indent="-841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pitchFamily="34" charset="0"/>
        <a:buChar char="●"/>
        <a:defRPr sz="2400">
          <a:solidFill>
            <a:schemeClr val="bg2"/>
          </a:solidFill>
          <a:latin typeface="+mn-lt"/>
        </a:defRPr>
      </a:lvl3pPr>
      <a:lvl4pPr marL="175101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5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1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73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30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87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509954" name="think-cell Slide" r:id="rId17" imgW="360" imgH="360" progId="">
              <p:embed/>
            </p:oleObj>
          </a:graphicData>
        </a:graphic>
      </p:graphicFrame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8604259" y="4949428"/>
            <a:ext cx="288925" cy="5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661988" eaLnBrk="0" hangingPunct="0">
              <a:defRPr/>
            </a:pPr>
            <a:fld id="{3A6C0DCF-439B-43E3-B2FE-BE7C2F9748BB}" type="slidenum">
              <a:rPr lang="fr-FR" sz="800">
                <a:solidFill>
                  <a:srgbClr val="626469"/>
                </a:solidFill>
                <a:latin typeface="Arial" charset="0"/>
              </a:rPr>
              <a:pPr defTabSz="661988" eaLnBrk="0" hangingPunct="0">
                <a:defRPr/>
              </a:pPr>
              <a:t>‹#›</a:t>
            </a:fld>
            <a:endParaRPr lang="fr-FR" sz="800">
              <a:solidFill>
                <a:srgbClr val="626469"/>
              </a:solidFill>
              <a:latin typeface="Arial" charset="0"/>
            </a:endParaRPr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329928"/>
            <a:ext cx="82804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843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58345"/>
            <a:ext cx="8280400" cy="86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0800" rIns="0" bIns="1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6" r:id="rId1"/>
    <p:sldLayoutId id="2147484527" r:id="rId2"/>
    <p:sldLayoutId id="2147484528" r:id="rId3"/>
    <p:sldLayoutId id="2147484529" r:id="rId4"/>
    <p:sldLayoutId id="2147484530" r:id="rId5"/>
    <p:sldLayoutId id="2147484531" r:id="rId6"/>
    <p:sldLayoutId id="2147484532" r:id="rId7"/>
    <p:sldLayoutId id="2147484533" r:id="rId8"/>
    <p:sldLayoutId id="2147484534" r:id="rId9"/>
    <p:sldLayoutId id="2147484535" r:id="rId10"/>
    <p:sldLayoutId id="2147484536" r:id="rId11"/>
    <p:sldLayoutId id="2147484537" r:id="rId12"/>
    <p:sldLayoutId id="2147484538" r:id="rId13"/>
    <p:sldLayoutId id="2147484539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●"/>
        <a:defRPr sz="2000">
          <a:solidFill>
            <a:schemeClr val="accent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pitchFamily="34" charset="0"/>
        <a:buChar char="●"/>
        <a:defRPr sz="2800">
          <a:solidFill>
            <a:schemeClr val="bg2"/>
          </a:solidFill>
          <a:latin typeface="+mn-lt"/>
        </a:defRPr>
      </a:lvl2pPr>
      <a:lvl3pPr marL="901700" indent="-841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pitchFamily="34" charset="0"/>
        <a:buChar char="●"/>
        <a:defRPr sz="2400">
          <a:solidFill>
            <a:schemeClr val="bg2"/>
          </a:solidFill>
          <a:latin typeface="+mn-lt"/>
        </a:defRPr>
      </a:lvl3pPr>
      <a:lvl4pPr marL="175101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5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1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73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30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87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512002" name="think-cell Slide" r:id="rId18" imgW="360" imgH="360" progId="">
              <p:embed/>
            </p:oleObj>
          </a:graphicData>
        </a:graphic>
      </p:graphicFrame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8604259" y="4949428"/>
            <a:ext cx="288925" cy="5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661988" eaLnBrk="0" hangingPunct="0">
              <a:defRPr/>
            </a:pPr>
            <a:fld id="{3A6C0DCF-439B-43E3-B2FE-BE7C2F9748BB}" type="slidenum">
              <a:rPr lang="fr-FR" sz="800">
                <a:solidFill>
                  <a:srgbClr val="626469"/>
                </a:solidFill>
                <a:latin typeface="Arial" charset="0"/>
              </a:rPr>
              <a:pPr defTabSz="661988" eaLnBrk="0" hangingPunct="0">
                <a:defRPr/>
              </a:pPr>
              <a:t>‹#›</a:t>
            </a:fld>
            <a:endParaRPr lang="fr-FR" sz="800">
              <a:solidFill>
                <a:srgbClr val="626469"/>
              </a:solidFill>
              <a:latin typeface="Arial" charset="0"/>
            </a:endParaRPr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329928"/>
            <a:ext cx="82804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843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58345"/>
            <a:ext cx="8280400" cy="86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0800" rIns="0" bIns="1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2" r:id="rId1"/>
    <p:sldLayoutId id="2147484543" r:id="rId2"/>
    <p:sldLayoutId id="2147484544" r:id="rId3"/>
    <p:sldLayoutId id="2147484545" r:id="rId4"/>
    <p:sldLayoutId id="2147484546" r:id="rId5"/>
    <p:sldLayoutId id="2147484547" r:id="rId6"/>
    <p:sldLayoutId id="2147484548" r:id="rId7"/>
    <p:sldLayoutId id="2147484549" r:id="rId8"/>
    <p:sldLayoutId id="2147484550" r:id="rId9"/>
    <p:sldLayoutId id="2147484551" r:id="rId10"/>
    <p:sldLayoutId id="2147484552" r:id="rId11"/>
    <p:sldLayoutId id="2147484553" r:id="rId12"/>
    <p:sldLayoutId id="2147484554" r:id="rId13"/>
    <p:sldLayoutId id="2147484555" r:id="rId14"/>
    <p:sldLayoutId id="2147484556" r:id="rId1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●"/>
        <a:defRPr sz="2000">
          <a:solidFill>
            <a:schemeClr val="accent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pitchFamily="34" charset="0"/>
        <a:buChar char="●"/>
        <a:defRPr sz="2800">
          <a:solidFill>
            <a:schemeClr val="bg2"/>
          </a:solidFill>
          <a:latin typeface="+mn-lt"/>
        </a:defRPr>
      </a:lvl2pPr>
      <a:lvl3pPr marL="901700" indent="-841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pitchFamily="34" charset="0"/>
        <a:buChar char="●"/>
        <a:defRPr sz="2400">
          <a:solidFill>
            <a:schemeClr val="bg2"/>
          </a:solidFill>
          <a:latin typeface="+mn-lt"/>
        </a:defRPr>
      </a:lvl3pPr>
      <a:lvl4pPr marL="175101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5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1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73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30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87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xmlns="" val="1428131186"/>
              </p:ext>
            </p:extLst>
          </p:nvPr>
        </p:nvGraphicFramePr>
        <p:xfrm>
          <a:off x="1589" y="1192"/>
          <a:ext cx="1587" cy="1190"/>
        </p:xfrm>
        <a:graphic>
          <a:graphicData uri="http://schemas.openxmlformats.org/presentationml/2006/ole">
            <p:oleObj spid="_x0000_s642050" name="think-cell Slide" r:id="rId15" imgW="360" imgH="360" progId="">
              <p:embed/>
            </p:oleObj>
          </a:graphicData>
        </a:graphic>
      </p:graphicFrame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8604259" y="4949428"/>
            <a:ext cx="288925" cy="5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661988" eaLnBrk="0" hangingPunct="0">
              <a:defRPr/>
            </a:pPr>
            <a:fld id="{E7652334-FB48-44B7-AB75-D7AEBF735EE3}" type="slidenum">
              <a:rPr lang="fr-FR" sz="800">
                <a:solidFill>
                  <a:srgbClr val="626469"/>
                </a:solidFill>
                <a:latin typeface="Arial"/>
                <a:ea typeface="+mn-ea"/>
              </a:rPr>
              <a:pPr defTabSz="661988" eaLnBrk="0" hangingPunct="0">
                <a:defRPr/>
              </a:pPr>
              <a:t>‹#›</a:t>
            </a:fld>
            <a:endParaRPr lang="fr-FR" sz="800">
              <a:solidFill>
                <a:srgbClr val="626469"/>
              </a:solidFill>
              <a:latin typeface="Arial"/>
              <a:ea typeface="+mn-ea"/>
            </a:endParaRP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6" y="1329928"/>
            <a:ext cx="82804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First level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1806" y="58345"/>
            <a:ext cx="8280400" cy="86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0800" rIns="0" bIns="1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xmlns="" val="3063065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8" r:id="rId1"/>
    <p:sldLayoutId id="2147484559" r:id="rId2"/>
    <p:sldLayoutId id="2147484560" r:id="rId3"/>
    <p:sldLayoutId id="2147484561" r:id="rId4"/>
    <p:sldLayoutId id="2147484562" r:id="rId5"/>
    <p:sldLayoutId id="2147484563" r:id="rId6"/>
    <p:sldLayoutId id="2147484564" r:id="rId7"/>
    <p:sldLayoutId id="2147484565" r:id="rId8"/>
    <p:sldLayoutId id="2147484566" r:id="rId9"/>
    <p:sldLayoutId id="2147484567" r:id="rId10"/>
    <p:sldLayoutId id="2147484568" r:id="rId11"/>
    <p:sldLayoutId id="2147484569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●"/>
        <a:defRPr sz="2000">
          <a:solidFill>
            <a:schemeClr val="accent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pitchFamily="34" charset="0"/>
        <a:buChar char="●"/>
        <a:defRPr>
          <a:solidFill>
            <a:schemeClr val="bg2"/>
          </a:solidFill>
          <a:latin typeface="+mn-lt"/>
        </a:defRPr>
      </a:lvl2pPr>
      <a:lvl3pPr marL="901700" indent="-841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pitchFamily="34" charset="0"/>
        <a:buChar char="●"/>
        <a:defRPr>
          <a:solidFill>
            <a:schemeClr val="bg2"/>
          </a:solidFill>
          <a:latin typeface="+mn-lt"/>
        </a:defRPr>
      </a:lvl3pPr>
      <a:lvl4pPr marL="175101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5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1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73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30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87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650242" name="think-cell Slide" r:id="rId17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0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1" r:id="rId1"/>
    <p:sldLayoutId id="2147484572" r:id="rId2"/>
    <p:sldLayoutId id="2147484573" r:id="rId3"/>
    <p:sldLayoutId id="2147484574" r:id="rId4"/>
    <p:sldLayoutId id="2147484575" r:id="rId5"/>
    <p:sldLayoutId id="2147484576" r:id="rId6"/>
    <p:sldLayoutId id="2147484577" r:id="rId7"/>
    <p:sldLayoutId id="2147484578" r:id="rId8"/>
    <p:sldLayoutId id="2147484579" r:id="rId9"/>
    <p:sldLayoutId id="2147484580" r:id="rId10"/>
    <p:sldLayoutId id="2147484581" r:id="rId11"/>
    <p:sldLayoutId id="2147484582" r:id="rId12"/>
    <p:sldLayoutId id="2147484583" r:id="rId13"/>
    <p:sldLayoutId id="214748458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659458" name="think-cell Slide" r:id="rId17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0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87" r:id="rId1"/>
    <p:sldLayoutId id="2147484588" r:id="rId2"/>
    <p:sldLayoutId id="2147484589" r:id="rId3"/>
    <p:sldLayoutId id="2147484590" r:id="rId4"/>
    <p:sldLayoutId id="2147484591" r:id="rId5"/>
    <p:sldLayoutId id="2147484592" r:id="rId6"/>
    <p:sldLayoutId id="2147484593" r:id="rId7"/>
    <p:sldLayoutId id="2147484594" r:id="rId8"/>
    <p:sldLayoutId id="2147484595" r:id="rId9"/>
    <p:sldLayoutId id="2147484596" r:id="rId10"/>
    <p:sldLayoutId id="2147484597" r:id="rId11"/>
    <p:sldLayoutId id="2147484598" r:id="rId12"/>
    <p:sldLayoutId id="2147484599" r:id="rId13"/>
    <p:sldLayoutId id="214748460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834562" name="think-cell Slide" r:id="rId17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0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3" r:id="rId1"/>
    <p:sldLayoutId id="2147484604" r:id="rId2"/>
    <p:sldLayoutId id="2147484605" r:id="rId3"/>
    <p:sldLayoutId id="2147484606" r:id="rId4"/>
    <p:sldLayoutId id="2147484607" r:id="rId5"/>
    <p:sldLayoutId id="2147484608" r:id="rId6"/>
    <p:sldLayoutId id="2147484609" r:id="rId7"/>
    <p:sldLayoutId id="2147484610" r:id="rId8"/>
    <p:sldLayoutId id="2147484611" r:id="rId9"/>
    <p:sldLayoutId id="2147484612" r:id="rId10"/>
    <p:sldLayoutId id="2147484613" r:id="rId11"/>
    <p:sldLayoutId id="2147484614" r:id="rId12"/>
    <p:sldLayoutId id="2147484615" r:id="rId13"/>
    <p:sldLayoutId id="214748461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910338" name="think-cell Slide" r:id="rId17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0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8" r:id="rId1"/>
    <p:sldLayoutId id="2147484619" r:id="rId2"/>
    <p:sldLayoutId id="2147484620" r:id="rId3"/>
    <p:sldLayoutId id="2147484621" r:id="rId4"/>
    <p:sldLayoutId id="2147484622" r:id="rId5"/>
    <p:sldLayoutId id="2147484623" r:id="rId6"/>
    <p:sldLayoutId id="2147484624" r:id="rId7"/>
    <p:sldLayoutId id="2147484625" r:id="rId8"/>
    <p:sldLayoutId id="2147484626" r:id="rId9"/>
    <p:sldLayoutId id="2147484627" r:id="rId10"/>
    <p:sldLayoutId id="2147484628" r:id="rId11"/>
    <p:sldLayoutId id="2147484629" r:id="rId12"/>
    <p:sldLayoutId id="2147484630" r:id="rId13"/>
    <p:sldLayoutId id="2147484631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8" y="1589"/>
          <a:ext cx="1587" cy="1587"/>
        </p:xfrm>
        <a:graphic>
          <a:graphicData uri="http://schemas.openxmlformats.org/presentationml/2006/ole">
            <p:oleObj spid="_x0000_s995330" name="think-cell Slide" r:id="rId16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1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5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3" r:id="rId1"/>
    <p:sldLayoutId id="2147484634" r:id="rId2"/>
    <p:sldLayoutId id="2147484635" r:id="rId3"/>
    <p:sldLayoutId id="2147484636" r:id="rId4"/>
    <p:sldLayoutId id="2147484637" r:id="rId5"/>
    <p:sldLayoutId id="2147484638" r:id="rId6"/>
    <p:sldLayoutId id="2147484639" r:id="rId7"/>
    <p:sldLayoutId id="2147484640" r:id="rId8"/>
    <p:sldLayoutId id="2147484641" r:id="rId9"/>
    <p:sldLayoutId id="2147484642" r:id="rId10"/>
    <p:sldLayoutId id="2147484643" r:id="rId11"/>
    <p:sldLayoutId id="2147484644" r:id="rId12"/>
    <p:sldLayoutId id="214748464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1079298" name="think-cell Slide" r:id="rId18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0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49" r:id="rId1"/>
    <p:sldLayoutId id="2147484650" r:id="rId2"/>
    <p:sldLayoutId id="2147484651" r:id="rId3"/>
    <p:sldLayoutId id="2147484652" r:id="rId4"/>
    <p:sldLayoutId id="2147484653" r:id="rId5"/>
    <p:sldLayoutId id="2147484654" r:id="rId6"/>
    <p:sldLayoutId id="2147484655" r:id="rId7"/>
    <p:sldLayoutId id="2147484656" r:id="rId8"/>
    <p:sldLayoutId id="2147484657" r:id="rId9"/>
    <p:sldLayoutId id="2147484658" r:id="rId10"/>
    <p:sldLayoutId id="2147484659" r:id="rId11"/>
    <p:sldLayoutId id="2147484660" r:id="rId12"/>
    <p:sldLayoutId id="2147484661" r:id="rId13"/>
    <p:sldLayoutId id="2147484663" r:id="rId14"/>
    <p:sldLayoutId id="214748466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156674" name="think-cell Slide" r:id="rId19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0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1" r:id="rId1"/>
    <p:sldLayoutId id="2147484352" r:id="rId2"/>
    <p:sldLayoutId id="2147484353" r:id="rId3"/>
    <p:sldLayoutId id="2147484354" r:id="rId4"/>
    <p:sldLayoutId id="2147484355" r:id="rId5"/>
    <p:sldLayoutId id="2147484356" r:id="rId6"/>
    <p:sldLayoutId id="2147484357" r:id="rId7"/>
    <p:sldLayoutId id="2147484358" r:id="rId8"/>
    <p:sldLayoutId id="2147484359" r:id="rId9"/>
    <p:sldLayoutId id="2147484360" r:id="rId10"/>
    <p:sldLayoutId id="2147484361" r:id="rId11"/>
    <p:sldLayoutId id="2147484362" r:id="rId12"/>
    <p:sldLayoutId id="2147484363" r:id="rId13"/>
    <p:sldLayoutId id="2147484364" r:id="rId14"/>
    <p:sldLayoutId id="2147484365" r:id="rId15"/>
    <p:sldLayoutId id="2147484366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1086466" name="think-cell Slide" r:id="rId18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0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6" r:id="rId1"/>
    <p:sldLayoutId id="2147484667" r:id="rId2"/>
    <p:sldLayoutId id="2147484668" r:id="rId3"/>
    <p:sldLayoutId id="2147484669" r:id="rId4"/>
    <p:sldLayoutId id="2147484670" r:id="rId5"/>
    <p:sldLayoutId id="2147484671" r:id="rId6"/>
    <p:sldLayoutId id="2147484672" r:id="rId7"/>
    <p:sldLayoutId id="2147484673" r:id="rId8"/>
    <p:sldLayoutId id="2147484674" r:id="rId9"/>
    <p:sldLayoutId id="2147484675" r:id="rId10"/>
    <p:sldLayoutId id="2147484676" r:id="rId11"/>
    <p:sldLayoutId id="2147484677" r:id="rId12"/>
    <p:sldLayoutId id="2147484678" r:id="rId13"/>
    <p:sldLayoutId id="2147484680" r:id="rId14"/>
    <p:sldLayoutId id="2147484681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1090562" name="think-cell Slide" r:id="rId18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0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3" r:id="rId1"/>
    <p:sldLayoutId id="2147484684" r:id="rId2"/>
    <p:sldLayoutId id="2147484685" r:id="rId3"/>
    <p:sldLayoutId id="2147484686" r:id="rId4"/>
    <p:sldLayoutId id="2147484687" r:id="rId5"/>
    <p:sldLayoutId id="2147484688" r:id="rId6"/>
    <p:sldLayoutId id="2147484689" r:id="rId7"/>
    <p:sldLayoutId id="2147484690" r:id="rId8"/>
    <p:sldLayoutId id="2147484691" r:id="rId9"/>
    <p:sldLayoutId id="2147484692" r:id="rId10"/>
    <p:sldLayoutId id="2147484693" r:id="rId11"/>
    <p:sldLayoutId id="2147484694" r:id="rId12"/>
    <p:sldLayoutId id="2147484695" r:id="rId13"/>
    <p:sldLayoutId id="2147484697" r:id="rId14"/>
    <p:sldLayoutId id="2147484698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68313" y="4932764"/>
            <a:ext cx="830356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661988" eaLnBrk="0" hangingPunct="0">
              <a:defRPr/>
            </a:pPr>
            <a:r>
              <a:rPr lang="en-GB" sz="800">
                <a:solidFill>
                  <a:srgbClr val="626469"/>
                </a:solidFill>
                <a:latin typeface="Arial" charset="0"/>
                <a:ea typeface="+mn-ea"/>
              </a:rPr>
              <a:t>Schneider Electric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8604259" y="4949428"/>
            <a:ext cx="288925" cy="5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661988" eaLnBrk="0" hangingPunct="0">
              <a:defRPr/>
            </a:pPr>
            <a:fld id="{84BDCD1B-D325-4DA2-AE01-E81F246C54D9}" type="slidenum">
              <a:rPr lang="fr-FR" sz="800">
                <a:solidFill>
                  <a:srgbClr val="626469"/>
                </a:solidFill>
                <a:latin typeface="Arial" charset="0"/>
                <a:ea typeface="+mn-ea"/>
              </a:rPr>
              <a:pPr defTabSz="661988" eaLnBrk="0" hangingPunct="0">
                <a:defRPr/>
              </a:pPr>
              <a:t>‹#›</a:t>
            </a:fld>
            <a:endParaRPr lang="fr-FR" sz="800">
              <a:solidFill>
                <a:srgbClr val="626469"/>
              </a:solidFill>
              <a:latin typeface="Arial" charset="0"/>
              <a:ea typeface="+mn-ea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329928"/>
            <a:ext cx="82804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First level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58345"/>
            <a:ext cx="8280400" cy="86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0800" rIns="0" bIns="1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325564" y="4932764"/>
            <a:ext cx="114935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661988" eaLnBrk="0" hangingPunct="0">
              <a:defRPr/>
            </a:pPr>
            <a:r>
              <a:rPr lang="en-GB" sz="800">
                <a:solidFill>
                  <a:srgbClr val="626469"/>
                </a:solidFill>
                <a:latin typeface="Arial" charset="0"/>
                <a:ea typeface="+mn-ea"/>
              </a:rPr>
              <a:t>- Division - Name – Date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01" r:id="rId1"/>
    <p:sldLayoutId id="2147484702" r:id="rId2"/>
    <p:sldLayoutId id="2147484703" r:id="rId3"/>
    <p:sldLayoutId id="2147484704" r:id="rId4"/>
    <p:sldLayoutId id="2147484705" r:id="rId5"/>
    <p:sldLayoutId id="2147484706" r:id="rId6"/>
    <p:sldLayoutId id="2147484707" r:id="rId7"/>
    <p:sldLayoutId id="2147484708" r:id="rId8"/>
    <p:sldLayoutId id="2147484709" r:id="rId9"/>
    <p:sldLayoutId id="2147484710" r:id="rId10"/>
    <p:sldLayoutId id="214748471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●"/>
        <a:defRPr sz="2000">
          <a:solidFill>
            <a:schemeClr val="accent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●"/>
        <a:defRPr sz="2800">
          <a:solidFill>
            <a:schemeClr val="bg2"/>
          </a:solidFill>
          <a:latin typeface="+mn-lt"/>
        </a:defRPr>
      </a:lvl2pPr>
      <a:lvl3pPr marL="901700" indent="-841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●"/>
        <a:defRPr sz="2400">
          <a:solidFill>
            <a:schemeClr val="bg2"/>
          </a:solidFill>
          <a:latin typeface="+mn-lt"/>
        </a:defRPr>
      </a:lvl3pPr>
      <a:lvl4pPr marL="175101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5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68313" y="4932763"/>
            <a:ext cx="830356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661988" eaLnBrk="0" hangingPunct="0">
              <a:defRPr/>
            </a:pPr>
            <a:r>
              <a:rPr lang="en-GB" sz="800">
                <a:solidFill>
                  <a:srgbClr val="626469"/>
                </a:solidFill>
                <a:latin typeface="Arial" charset="0"/>
                <a:ea typeface="+mn-ea"/>
              </a:rPr>
              <a:t>Schneider Electric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8604257" y="4949428"/>
            <a:ext cx="288925" cy="5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661988" eaLnBrk="0" hangingPunct="0">
              <a:defRPr/>
            </a:pPr>
            <a:fld id="{84BDCD1B-D325-4DA2-AE01-E81F246C54D9}" type="slidenum">
              <a:rPr lang="fr-FR" sz="800">
                <a:solidFill>
                  <a:srgbClr val="626469"/>
                </a:solidFill>
                <a:latin typeface="Arial" charset="0"/>
                <a:ea typeface="+mn-ea"/>
              </a:rPr>
              <a:pPr defTabSz="661988" eaLnBrk="0" hangingPunct="0">
                <a:defRPr/>
              </a:pPr>
              <a:t>‹#›</a:t>
            </a:fld>
            <a:endParaRPr lang="fr-FR" sz="800">
              <a:solidFill>
                <a:srgbClr val="626469"/>
              </a:solidFill>
              <a:latin typeface="Arial" charset="0"/>
              <a:ea typeface="+mn-ea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329928"/>
            <a:ext cx="82804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First level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58344"/>
            <a:ext cx="8280400" cy="86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0800" rIns="0" bIns="1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325564" y="4932763"/>
            <a:ext cx="114935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661988" eaLnBrk="0" hangingPunct="0">
              <a:defRPr/>
            </a:pPr>
            <a:r>
              <a:rPr lang="en-GB" sz="800">
                <a:solidFill>
                  <a:srgbClr val="626469"/>
                </a:solidFill>
                <a:latin typeface="Arial" charset="0"/>
                <a:ea typeface="+mn-ea"/>
              </a:rPr>
              <a:t>- Division - Name – Date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3" r:id="rId1"/>
    <p:sldLayoutId id="2147484714" r:id="rId2"/>
    <p:sldLayoutId id="2147484715" r:id="rId3"/>
    <p:sldLayoutId id="2147484716" r:id="rId4"/>
    <p:sldLayoutId id="2147484717" r:id="rId5"/>
    <p:sldLayoutId id="2147484718" r:id="rId6"/>
    <p:sldLayoutId id="2147484719" r:id="rId7"/>
    <p:sldLayoutId id="2147484720" r:id="rId8"/>
    <p:sldLayoutId id="2147484721" r:id="rId9"/>
    <p:sldLayoutId id="2147484722" r:id="rId10"/>
    <p:sldLayoutId id="214748472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●"/>
        <a:defRPr sz="2000">
          <a:solidFill>
            <a:schemeClr val="accent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●"/>
        <a:defRPr sz="2800">
          <a:solidFill>
            <a:schemeClr val="bg2"/>
          </a:solidFill>
          <a:latin typeface="+mn-lt"/>
        </a:defRPr>
      </a:lvl2pPr>
      <a:lvl3pPr marL="901700" indent="-841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●"/>
        <a:defRPr sz="2400">
          <a:solidFill>
            <a:schemeClr val="bg2"/>
          </a:solidFill>
          <a:latin typeface="+mn-lt"/>
        </a:defRPr>
      </a:lvl3pPr>
      <a:lvl4pPr marL="175101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5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68313" y="4932761"/>
            <a:ext cx="830356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661988" eaLnBrk="0" hangingPunct="0">
              <a:defRPr/>
            </a:pPr>
            <a:r>
              <a:rPr lang="en-GB" sz="800">
                <a:solidFill>
                  <a:srgbClr val="626469"/>
                </a:solidFill>
                <a:latin typeface="Arial" charset="0"/>
                <a:ea typeface="+mn-ea"/>
              </a:rPr>
              <a:t>Schneider Electric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8604253" y="4949428"/>
            <a:ext cx="288925" cy="5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661988" eaLnBrk="0" hangingPunct="0">
              <a:defRPr/>
            </a:pPr>
            <a:fld id="{84BDCD1B-D325-4DA2-AE01-E81F246C54D9}" type="slidenum">
              <a:rPr lang="fr-FR" sz="800">
                <a:solidFill>
                  <a:srgbClr val="626469"/>
                </a:solidFill>
                <a:latin typeface="Arial" charset="0"/>
                <a:ea typeface="+mn-ea"/>
              </a:rPr>
              <a:pPr defTabSz="661988" eaLnBrk="0" hangingPunct="0">
                <a:defRPr/>
              </a:pPr>
              <a:t>‹#›</a:t>
            </a:fld>
            <a:endParaRPr lang="fr-FR" sz="800">
              <a:solidFill>
                <a:srgbClr val="626469"/>
              </a:solidFill>
              <a:latin typeface="Arial" charset="0"/>
              <a:ea typeface="+mn-ea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329928"/>
            <a:ext cx="82804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First level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58342"/>
            <a:ext cx="8280400" cy="86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0800" rIns="0" bIns="1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325564" y="4932761"/>
            <a:ext cx="114935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661988" eaLnBrk="0" hangingPunct="0">
              <a:defRPr/>
            </a:pPr>
            <a:r>
              <a:rPr lang="en-GB" sz="800">
                <a:solidFill>
                  <a:srgbClr val="626469"/>
                </a:solidFill>
                <a:latin typeface="Arial" charset="0"/>
                <a:ea typeface="+mn-ea"/>
              </a:rPr>
              <a:t>- Division - Name – Date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5" r:id="rId1"/>
    <p:sldLayoutId id="2147484726" r:id="rId2"/>
    <p:sldLayoutId id="2147484727" r:id="rId3"/>
    <p:sldLayoutId id="2147484728" r:id="rId4"/>
    <p:sldLayoutId id="2147484729" r:id="rId5"/>
    <p:sldLayoutId id="2147484730" r:id="rId6"/>
    <p:sldLayoutId id="2147484731" r:id="rId7"/>
    <p:sldLayoutId id="2147484732" r:id="rId8"/>
    <p:sldLayoutId id="2147484733" r:id="rId9"/>
    <p:sldLayoutId id="2147484734" r:id="rId10"/>
    <p:sldLayoutId id="214748473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●"/>
        <a:defRPr sz="2000">
          <a:solidFill>
            <a:schemeClr val="accent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●"/>
        <a:defRPr sz="2800">
          <a:solidFill>
            <a:schemeClr val="bg2"/>
          </a:solidFill>
          <a:latin typeface="+mn-lt"/>
        </a:defRPr>
      </a:lvl2pPr>
      <a:lvl3pPr marL="901700" indent="-841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●"/>
        <a:defRPr sz="2400">
          <a:solidFill>
            <a:schemeClr val="bg2"/>
          </a:solidFill>
          <a:latin typeface="+mn-lt"/>
        </a:defRPr>
      </a:lvl3pPr>
      <a:lvl4pPr marL="175101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5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1230850" name="think-cell Slide" r:id="rId17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0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37" r:id="rId1"/>
    <p:sldLayoutId id="2147484738" r:id="rId2"/>
    <p:sldLayoutId id="2147484739" r:id="rId3"/>
    <p:sldLayoutId id="2147484740" r:id="rId4"/>
    <p:sldLayoutId id="2147484741" r:id="rId5"/>
    <p:sldLayoutId id="2147484742" r:id="rId6"/>
    <p:sldLayoutId id="2147484743" r:id="rId7"/>
    <p:sldLayoutId id="2147484744" r:id="rId8"/>
    <p:sldLayoutId id="2147484745" r:id="rId9"/>
    <p:sldLayoutId id="2147484746" r:id="rId10"/>
    <p:sldLayoutId id="2147484747" r:id="rId11"/>
    <p:sldLayoutId id="2147484748" r:id="rId12"/>
    <p:sldLayoutId id="2147484749" r:id="rId13"/>
    <p:sldLayoutId id="214748475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1234946" name="think-cell Slide" r:id="rId17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0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4" r:id="rId1"/>
    <p:sldLayoutId id="2147484755" r:id="rId2"/>
    <p:sldLayoutId id="2147484756" r:id="rId3"/>
    <p:sldLayoutId id="2147484757" r:id="rId4"/>
    <p:sldLayoutId id="2147484758" r:id="rId5"/>
    <p:sldLayoutId id="2147484759" r:id="rId6"/>
    <p:sldLayoutId id="2147484760" r:id="rId7"/>
    <p:sldLayoutId id="2147484761" r:id="rId8"/>
    <p:sldLayoutId id="2147484762" r:id="rId9"/>
    <p:sldLayoutId id="2147484763" r:id="rId10"/>
    <p:sldLayoutId id="2147484764" r:id="rId11"/>
    <p:sldLayoutId id="2147484765" r:id="rId12"/>
    <p:sldLayoutId id="2147484766" r:id="rId13"/>
    <p:sldLayoutId id="2147484767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333826" name="think-cell Slide" r:id="rId18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0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9" r:id="rId1"/>
    <p:sldLayoutId id="2147484400" r:id="rId2"/>
    <p:sldLayoutId id="2147484401" r:id="rId3"/>
    <p:sldLayoutId id="2147484402" r:id="rId4"/>
    <p:sldLayoutId id="2147484403" r:id="rId5"/>
    <p:sldLayoutId id="2147484404" r:id="rId6"/>
    <p:sldLayoutId id="2147484405" r:id="rId7"/>
    <p:sldLayoutId id="2147484406" r:id="rId8"/>
    <p:sldLayoutId id="2147484407" r:id="rId9"/>
    <p:sldLayoutId id="2147484408" r:id="rId10"/>
    <p:sldLayoutId id="2147484409" r:id="rId11"/>
    <p:sldLayoutId id="2147484410" r:id="rId12"/>
    <p:sldLayoutId id="2147484411" r:id="rId13"/>
    <p:sldLayoutId id="2147484412" r:id="rId14"/>
    <p:sldLayoutId id="2147484413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338946" name="think-cell Slide" r:id="rId17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0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5" r:id="rId1"/>
    <p:sldLayoutId id="2147484416" r:id="rId2"/>
    <p:sldLayoutId id="2147484417" r:id="rId3"/>
    <p:sldLayoutId id="2147484418" r:id="rId4"/>
    <p:sldLayoutId id="2147484419" r:id="rId5"/>
    <p:sldLayoutId id="2147484420" r:id="rId6"/>
    <p:sldLayoutId id="2147484421" r:id="rId7"/>
    <p:sldLayoutId id="2147484422" r:id="rId8"/>
    <p:sldLayoutId id="2147484423" r:id="rId9"/>
    <p:sldLayoutId id="2147484424" r:id="rId10"/>
    <p:sldLayoutId id="2147484425" r:id="rId11"/>
    <p:sldLayoutId id="2147484426" r:id="rId12"/>
    <p:sldLayoutId id="2147484427" r:id="rId13"/>
    <p:sldLayoutId id="214748442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7" y="1589"/>
          <a:ext cx="1587" cy="1587"/>
        </p:xfrm>
        <a:graphic>
          <a:graphicData uri="http://schemas.openxmlformats.org/presentationml/2006/ole">
            <p:oleObj spid="_x0000_s342018" name="think-cell Slide" r:id="rId17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0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1" r:id="rId1"/>
    <p:sldLayoutId id="2147484432" r:id="rId2"/>
    <p:sldLayoutId id="2147484433" r:id="rId3"/>
    <p:sldLayoutId id="2147484434" r:id="rId4"/>
    <p:sldLayoutId id="2147484435" r:id="rId5"/>
    <p:sldLayoutId id="2147484436" r:id="rId6"/>
    <p:sldLayoutId id="2147484437" r:id="rId7"/>
    <p:sldLayoutId id="2147484438" r:id="rId8"/>
    <p:sldLayoutId id="2147484439" r:id="rId9"/>
    <p:sldLayoutId id="2147484440" r:id="rId10"/>
    <p:sldLayoutId id="2147484441" r:id="rId11"/>
    <p:sldLayoutId id="2147484442" r:id="rId12"/>
    <p:sldLayoutId id="2147484443" r:id="rId13"/>
    <p:sldLayoutId id="214748444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346114" name="think-cell Slide" r:id="rId17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0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7" r:id="rId1"/>
    <p:sldLayoutId id="2147484448" r:id="rId2"/>
    <p:sldLayoutId id="2147484449" r:id="rId3"/>
    <p:sldLayoutId id="2147484450" r:id="rId4"/>
    <p:sldLayoutId id="2147484451" r:id="rId5"/>
    <p:sldLayoutId id="2147484452" r:id="rId6"/>
    <p:sldLayoutId id="2147484453" r:id="rId7"/>
    <p:sldLayoutId id="2147484454" r:id="rId8"/>
    <p:sldLayoutId id="2147484455" r:id="rId9"/>
    <p:sldLayoutId id="2147484456" r:id="rId10"/>
    <p:sldLayoutId id="2147484457" r:id="rId11"/>
    <p:sldLayoutId id="2147484458" r:id="rId12"/>
    <p:sldLayoutId id="2147484459" r:id="rId13"/>
    <p:sldLayoutId id="2147484461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352258" name="think-cell Slide" r:id="rId17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0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3" r:id="rId1"/>
    <p:sldLayoutId id="2147484464" r:id="rId2"/>
    <p:sldLayoutId id="2147484465" r:id="rId3"/>
    <p:sldLayoutId id="2147484466" r:id="rId4"/>
    <p:sldLayoutId id="2147484467" r:id="rId5"/>
    <p:sldLayoutId id="2147484468" r:id="rId6"/>
    <p:sldLayoutId id="2147484469" r:id="rId7"/>
    <p:sldLayoutId id="2147484470" r:id="rId8"/>
    <p:sldLayoutId id="2147484471" r:id="rId9"/>
    <p:sldLayoutId id="2147484472" r:id="rId10"/>
    <p:sldLayoutId id="2147484473" r:id="rId11"/>
    <p:sldLayoutId id="2147484474" r:id="rId12"/>
    <p:sldLayoutId id="2147484475" r:id="rId13"/>
    <p:sldLayoutId id="2147484477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356354" name="think-cell Slide" r:id="rId17" imgW="360" imgH="360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844550"/>
            <a:ext cx="850265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95264"/>
            <a:ext cx="8502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40771" y="4814888"/>
            <a:ext cx="403225" cy="1920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FA0A4"/>
                </a:solidFill>
                <a:latin typeface="Alleyn Regular" charset="0"/>
              </a:defRPr>
            </a:lvl1pPr>
          </a:lstStyle>
          <a:p>
            <a:fld id="{83BCFFC2-5C9D-4041-9A8B-7C637971D7F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4"/>
          <p:cNvPicPr>
            <a:picLocks noChangeAspect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7791450" y="4792663"/>
            <a:ext cx="812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8639175" y="4830763"/>
            <a:ext cx="0" cy="171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9" r:id="rId1"/>
    <p:sldLayoutId id="2147484480" r:id="rId2"/>
    <p:sldLayoutId id="2147484481" r:id="rId3"/>
    <p:sldLayoutId id="2147484482" r:id="rId4"/>
    <p:sldLayoutId id="2147484483" r:id="rId5"/>
    <p:sldLayoutId id="2147484484" r:id="rId6"/>
    <p:sldLayoutId id="2147484485" r:id="rId7"/>
    <p:sldLayoutId id="2147484486" r:id="rId8"/>
    <p:sldLayoutId id="2147484487" r:id="rId9"/>
    <p:sldLayoutId id="2147484488" r:id="rId10"/>
    <p:sldLayoutId id="2147484489" r:id="rId11"/>
    <p:sldLayoutId id="2147484490" r:id="rId12"/>
    <p:sldLayoutId id="2147484491" r:id="rId13"/>
    <p:sldLayoutId id="2147484493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/>
          <a:ea typeface="ＭＳ Ｐゴシック" charset="0"/>
          <a:cs typeface="Alleyn Boo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lleyn Book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defRPr>
          <a:solidFill>
            <a:srgbClr val="009530"/>
          </a:solidFill>
          <a:latin typeface="Alleyn Regular"/>
          <a:ea typeface="ＭＳ Ｐゴシック" charset="0"/>
          <a:cs typeface="Alleyn Regular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bg2"/>
        </a:buClr>
        <a:buSzPct val="100000"/>
        <a:defRPr sz="1400">
          <a:solidFill>
            <a:srgbClr val="626469"/>
          </a:solidFill>
          <a:latin typeface="Alleyn Regular"/>
          <a:ea typeface="ＭＳ Ｐゴシック" charset="0"/>
          <a:cs typeface="Alleyn Regular"/>
        </a:defRPr>
      </a:lvl2pPr>
      <a:lvl3pPr marL="228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Lucida Grande" charset="0"/>
        <a:buChar char="&gt;"/>
        <a:defRPr sz="1400">
          <a:solidFill>
            <a:srgbClr val="626469"/>
          </a:solidFill>
          <a:latin typeface="Alleyn Book"/>
          <a:ea typeface="Geneva" charset="0"/>
          <a:cs typeface="Alleyn Book"/>
        </a:defRPr>
      </a:lvl3pPr>
      <a:lvl4pPr marL="457200" indent="-228600" algn="l" rtl="0" eaLnBrk="1" fontAlgn="base" hangingPunct="1">
        <a:spcBef>
          <a:spcPts val="400"/>
        </a:spcBef>
        <a:spcAft>
          <a:spcPct val="0"/>
        </a:spcAft>
        <a:buClr>
          <a:srgbClr val="9FA0A4"/>
        </a:buClr>
        <a:buFont typeface="Lucida Grande" charset="0"/>
        <a:buChar char="-"/>
        <a:defRPr sz="1400">
          <a:solidFill>
            <a:srgbClr val="626469"/>
          </a:solidFill>
          <a:latin typeface="Alleyn Book"/>
          <a:ea typeface="Alleyn Book" charset="0"/>
          <a:cs typeface="Alleyn Book"/>
        </a:defRPr>
      </a:lvl4pPr>
      <a:lvl5pPr marL="457200" indent="1371600"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+mn-lt"/>
          <a:ea typeface="Alleyn Book" charset="0"/>
          <a:cs typeface="Alleyn Book" charset="0"/>
        </a:defRPr>
      </a:lvl5pPr>
      <a:lvl6pPr marL="261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73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30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7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/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503810" name="think-cell Slide" r:id="rId18" imgW="360" imgH="360" progId="">
              <p:embed/>
            </p:oleObj>
          </a:graphicData>
        </a:graphic>
      </p:graphicFrame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8604259" y="4949428"/>
            <a:ext cx="288925" cy="5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661988" eaLnBrk="0" hangingPunct="0">
              <a:defRPr/>
            </a:pPr>
            <a:fld id="{3A6C0DCF-439B-43E3-B2FE-BE7C2F9748BB}" type="slidenum">
              <a:rPr lang="fr-FR" sz="800">
                <a:solidFill>
                  <a:srgbClr val="626469"/>
                </a:solidFill>
                <a:latin typeface="Arial" charset="0"/>
                <a:ea typeface="+mn-ea"/>
              </a:rPr>
              <a:pPr defTabSz="661988" eaLnBrk="0" hangingPunct="0">
                <a:defRPr/>
              </a:pPr>
              <a:t>‹#›</a:t>
            </a:fld>
            <a:endParaRPr lang="fr-FR" sz="800">
              <a:solidFill>
                <a:srgbClr val="626469"/>
              </a:solidFill>
              <a:latin typeface="Arial" charset="0"/>
              <a:ea typeface="+mn-ea"/>
            </a:endParaRPr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329928"/>
            <a:ext cx="82804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000" bIns="1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843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58345"/>
            <a:ext cx="8280400" cy="86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0800" rIns="0" bIns="1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  <p:sldLayoutId id="2147484506" r:id="rId12"/>
    <p:sldLayoutId id="2147484507" r:id="rId13"/>
    <p:sldLayoutId id="2147484508" r:id="rId14"/>
    <p:sldLayoutId id="2147484509" r:id="rId1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●"/>
        <a:defRPr sz="2000">
          <a:solidFill>
            <a:schemeClr val="accent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pitchFamily="34" charset="0"/>
        <a:buChar char="●"/>
        <a:defRPr sz="2800">
          <a:solidFill>
            <a:schemeClr val="bg2"/>
          </a:solidFill>
          <a:latin typeface="+mn-lt"/>
        </a:defRPr>
      </a:lvl2pPr>
      <a:lvl3pPr marL="901700" indent="-841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pitchFamily="34" charset="0"/>
        <a:buChar char="●"/>
        <a:defRPr sz="2400">
          <a:solidFill>
            <a:schemeClr val="bg2"/>
          </a:solidFill>
          <a:latin typeface="+mn-lt"/>
        </a:defRPr>
      </a:lvl3pPr>
      <a:lvl4pPr marL="175101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5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1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73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30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87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52427" y="1309690"/>
            <a:ext cx="6134098" cy="2474912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>
              <a:defRPr/>
            </a:pPr>
            <a:r>
              <a:rPr lang="en-US" b="1" dirty="0" err="1" smtClean="0"/>
              <a:t>MiniGrid</a:t>
            </a:r>
            <a:r>
              <a:rPr lang="en-US" b="1" dirty="0" smtClean="0"/>
              <a:t> Group </a:t>
            </a:r>
            <a:endParaRPr lang="en-US" sz="2400" dirty="0">
              <a:ea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52429" y="3952875"/>
            <a:ext cx="4562475" cy="827088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FFD1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dirty="0" smtClean="0"/>
              <a:t>NEP Off Grid Electrification </a:t>
            </a:r>
          </a:p>
          <a:p>
            <a:pPr>
              <a:buFont typeface="Arial" charset="0"/>
              <a:buNone/>
              <a:defRPr/>
            </a:pPr>
            <a:r>
              <a:rPr lang="en-US" dirty="0" smtClean="0"/>
              <a:t>Breakout session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902" y="192024"/>
            <a:ext cx="8504058" cy="773176"/>
          </a:xfrm>
        </p:spPr>
        <p:txBody>
          <a:bodyPr/>
          <a:lstStyle/>
          <a:p>
            <a:r>
              <a:rPr lang="en-US" sz="2800" dirty="0" smtClean="0"/>
              <a:t>What is required 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 dirty="0" smtClean="0"/>
          </a:p>
          <a:p>
            <a:pPr lvl="1">
              <a:spcAft>
                <a:spcPts val="600"/>
              </a:spcAft>
              <a:buFont typeface="+mj-lt"/>
              <a:buAutoNum type="arabicPeriod"/>
            </a:pPr>
            <a:r>
              <a:rPr lang="en-US" sz="1600" dirty="0" smtClean="0"/>
              <a:t>What is the Capacity / Size of the </a:t>
            </a:r>
            <a:r>
              <a:rPr lang="en-US" sz="1600" dirty="0" err="1" smtClean="0"/>
              <a:t>minigrid</a:t>
            </a:r>
            <a:r>
              <a:rPr lang="en-US" sz="1600" dirty="0" smtClean="0"/>
              <a:t> plants allowed to connect to the national ?</a:t>
            </a:r>
          </a:p>
          <a:p>
            <a:pPr lvl="1">
              <a:spcAft>
                <a:spcPts val="600"/>
              </a:spcAft>
              <a:buFont typeface="+mj-lt"/>
              <a:buAutoNum type="arabicPeriod"/>
            </a:pPr>
            <a:r>
              <a:rPr lang="en-US" sz="1600" dirty="0" smtClean="0"/>
              <a:t>Technical Standards </a:t>
            </a:r>
            <a:r>
              <a:rPr lang="en-US" sz="1600" dirty="0" smtClean="0"/>
              <a:t>and </a:t>
            </a:r>
            <a:r>
              <a:rPr lang="en-US" sz="1600" dirty="0" smtClean="0"/>
              <a:t>Specifications  of </a:t>
            </a:r>
            <a:r>
              <a:rPr lang="en-US" sz="1600" dirty="0" err="1" smtClean="0"/>
              <a:t>minigrid</a:t>
            </a:r>
            <a:r>
              <a:rPr lang="en-US" sz="1600" dirty="0" smtClean="0"/>
              <a:t> ?</a:t>
            </a:r>
          </a:p>
          <a:p>
            <a:pPr lvl="1">
              <a:spcAft>
                <a:spcPts val="600"/>
              </a:spcAft>
              <a:buFont typeface="+mj-lt"/>
              <a:buAutoNum type="arabicPeriod"/>
            </a:pPr>
            <a:r>
              <a:rPr lang="en-US" sz="1600" dirty="0" smtClean="0"/>
              <a:t>Licensing Issues – BOT ( Build Own Transfer )  , when national grid arrives commercial terms for </a:t>
            </a:r>
            <a:r>
              <a:rPr lang="en-US" sz="1600" dirty="0" err="1" smtClean="0"/>
              <a:t>Minigrid</a:t>
            </a:r>
            <a:r>
              <a:rPr lang="en-US" sz="1600" dirty="0" smtClean="0"/>
              <a:t> to converge - Differential Tariff.</a:t>
            </a:r>
            <a:endParaRPr lang="en-US" sz="1600" dirty="0" smtClean="0">
              <a:solidFill>
                <a:srgbClr val="626469"/>
              </a:solidFill>
              <a:latin typeface="Alleyn Regular"/>
              <a:ea typeface="ＭＳ Ｐゴシック" charset="0"/>
              <a:cs typeface="Alleyn Regular"/>
            </a:endParaRPr>
          </a:p>
          <a:p>
            <a:pPr lvl="1">
              <a:spcAft>
                <a:spcPts val="600"/>
              </a:spcAft>
              <a:buFont typeface="+mj-lt"/>
              <a:buAutoNum type="arabicPeriod"/>
            </a:pPr>
            <a:r>
              <a:rPr lang="en-US" sz="1600" dirty="0" smtClean="0"/>
              <a:t>Environmental  Clearances and Address Social issues – Responsible Organization and monitoring body</a:t>
            </a:r>
          </a:p>
          <a:p>
            <a:pPr lvl="1">
              <a:spcAft>
                <a:spcPts val="600"/>
              </a:spcAft>
              <a:buFont typeface="+mj-lt"/>
              <a:buAutoNum type="arabicPeriod"/>
            </a:pPr>
            <a:r>
              <a:rPr lang="en-US" sz="1600" dirty="0" smtClean="0"/>
              <a:t>IPP – Investment policy / regulations and facilitation</a:t>
            </a:r>
          </a:p>
          <a:p>
            <a:pPr lvl="1">
              <a:spcAft>
                <a:spcPts val="600"/>
              </a:spcAft>
              <a:buFont typeface="+mj-lt"/>
              <a:buAutoNum type="arabicPeriod"/>
            </a:pPr>
            <a:r>
              <a:rPr lang="en-US" sz="1600" dirty="0" smtClean="0"/>
              <a:t>Existing Status   - N</a:t>
            </a:r>
            <a:r>
              <a:rPr lang="en-US" sz="1600" dirty="0" smtClean="0">
                <a:solidFill>
                  <a:srgbClr val="626469"/>
                </a:solidFill>
                <a:latin typeface="Alleyn Regular"/>
                <a:ea typeface="ＭＳ Ｐゴシック" charset="0"/>
                <a:cs typeface="Alleyn Regular"/>
              </a:rPr>
              <a:t>o </a:t>
            </a:r>
            <a:r>
              <a:rPr lang="en-US" sz="1600" dirty="0" smtClean="0">
                <a:solidFill>
                  <a:srgbClr val="626469"/>
                </a:solidFill>
                <a:latin typeface="Alleyn Regular"/>
                <a:ea typeface="ＭＳ Ｐゴシック" charset="0"/>
                <a:cs typeface="Alleyn Regular"/>
              </a:rPr>
              <a:t>proper </a:t>
            </a:r>
            <a:r>
              <a:rPr lang="en-US" sz="1600" dirty="0" smtClean="0">
                <a:solidFill>
                  <a:srgbClr val="626469"/>
                </a:solidFill>
                <a:latin typeface="Alleyn Regular"/>
                <a:ea typeface="ＭＳ Ｐゴシック" charset="0"/>
                <a:cs typeface="Alleyn Regular"/>
              </a:rPr>
              <a:t> connected </a:t>
            </a:r>
            <a:r>
              <a:rPr lang="en-US" sz="1600" dirty="0" err="1" smtClean="0">
                <a:solidFill>
                  <a:srgbClr val="626469"/>
                </a:solidFill>
                <a:latin typeface="Alleyn Regular"/>
                <a:ea typeface="ＭＳ Ｐゴシック" charset="0"/>
                <a:cs typeface="Alleyn Regular"/>
              </a:rPr>
              <a:t>minigrid</a:t>
            </a:r>
            <a:r>
              <a:rPr lang="en-US" sz="1600" dirty="0" smtClean="0">
                <a:solidFill>
                  <a:srgbClr val="626469"/>
                </a:solidFill>
                <a:latin typeface="Alleyn Regular"/>
                <a:ea typeface="ＭＳ Ｐゴシック" charset="0"/>
                <a:cs typeface="Alleyn Regular"/>
              </a:rPr>
              <a:t> ? No experience  in public private connectivity and </a:t>
            </a:r>
            <a:r>
              <a:rPr lang="en-US" sz="1600" dirty="0" smtClean="0"/>
              <a:t>doc</a:t>
            </a:r>
            <a:r>
              <a:rPr lang="en-US" sz="1600" dirty="0" smtClean="0">
                <a:solidFill>
                  <a:srgbClr val="626469"/>
                </a:solidFill>
                <a:latin typeface="Alleyn Regular"/>
                <a:ea typeface="ＭＳ Ｐゴシック" charset="0"/>
                <a:cs typeface="Alleyn Regular"/>
              </a:rPr>
              <a:t>umentation</a:t>
            </a:r>
          </a:p>
          <a:p>
            <a:pPr lvl="4">
              <a:buFont typeface="+mj-lt"/>
              <a:buAutoNum type="arabicPeriod"/>
            </a:pPr>
            <a:endParaRPr lang="en-US" dirty="0" smtClean="0">
              <a:solidFill>
                <a:srgbClr val="626469"/>
              </a:solidFill>
              <a:latin typeface="Alleyn Regular"/>
              <a:ea typeface="ＭＳ Ｐゴシック" charset="0"/>
              <a:cs typeface="Alleyn Regular"/>
            </a:endParaRPr>
          </a:p>
          <a:p>
            <a:pPr lvl="1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A5D20D-057C-4721-94BD-7C0463C0924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( Stakeholders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lvl="1">
              <a:buFont typeface="+mj-lt"/>
              <a:buAutoNum type="arabicPeriod"/>
            </a:pPr>
            <a:r>
              <a:rPr lang="en-US" sz="1800" dirty="0" smtClean="0">
                <a:solidFill>
                  <a:srgbClr val="00B050"/>
                </a:solidFill>
              </a:rPr>
              <a:t>DRD   :</a:t>
            </a:r>
            <a:r>
              <a:rPr lang="en-US" dirty="0" smtClean="0"/>
              <a:t> Financial Support, </a:t>
            </a:r>
            <a:r>
              <a:rPr lang="en-US" dirty="0" smtClean="0">
                <a:solidFill>
                  <a:srgbClr val="FF0000"/>
                </a:solidFill>
              </a:rPr>
              <a:t>Technical ?</a:t>
            </a:r>
            <a:r>
              <a:rPr lang="en-US" dirty="0" smtClean="0"/>
              <a:t> and administrative support </a:t>
            </a:r>
          </a:p>
          <a:p>
            <a:pPr lvl="1">
              <a:buFont typeface="+mj-lt"/>
              <a:buAutoNum type="arabicPeriod"/>
            </a:pPr>
            <a:r>
              <a:rPr lang="en-US" sz="1800" dirty="0" smtClean="0">
                <a:solidFill>
                  <a:srgbClr val="00B050"/>
                </a:solidFill>
              </a:rPr>
              <a:t>MOEP : </a:t>
            </a:r>
            <a:r>
              <a:rPr lang="en-US" dirty="0" smtClean="0"/>
              <a:t>Technical </a:t>
            </a:r>
            <a:r>
              <a:rPr lang="en-US" dirty="0" err="1" smtClean="0"/>
              <a:t>Asisstance</a:t>
            </a:r>
            <a:r>
              <a:rPr lang="en-US" dirty="0" smtClean="0"/>
              <a:t> , Grid Convergence , Project </a:t>
            </a:r>
            <a:r>
              <a:rPr lang="en-US" dirty="0" smtClean="0"/>
              <a:t>evaluation, Supervisory , Rural electrification act / </a:t>
            </a:r>
            <a:r>
              <a:rPr lang="en-US" dirty="0" err="1" smtClean="0"/>
              <a:t>Minigrid</a:t>
            </a:r>
            <a:r>
              <a:rPr lang="en-US" dirty="0" smtClean="0"/>
              <a:t> Law - Incentives / </a:t>
            </a:r>
            <a:r>
              <a:rPr lang="en-US" dirty="0" smtClean="0"/>
              <a:t>off take and facilitation </a:t>
            </a:r>
          </a:p>
          <a:p>
            <a:pPr lvl="1">
              <a:buFont typeface="+mj-lt"/>
              <a:buAutoNum type="arabicPeriod"/>
            </a:pPr>
            <a:r>
              <a:rPr lang="en-US" sz="1800" dirty="0" smtClean="0">
                <a:solidFill>
                  <a:srgbClr val="00B050"/>
                </a:solidFill>
              </a:rPr>
              <a:t>Regional Govt. : </a:t>
            </a:r>
            <a:r>
              <a:rPr lang="en-US" dirty="0" smtClean="0"/>
              <a:t>Licensing , clearances</a:t>
            </a:r>
            <a:r>
              <a:rPr lang="en-US" dirty="0" smtClean="0"/>
              <a:t>, </a:t>
            </a:r>
            <a:r>
              <a:rPr lang="en-US" dirty="0" smtClean="0"/>
              <a:t>Project </a:t>
            </a:r>
            <a:r>
              <a:rPr lang="en-US" dirty="0" smtClean="0"/>
              <a:t>evaluation, </a:t>
            </a:r>
            <a:r>
              <a:rPr lang="en-US" dirty="0" smtClean="0"/>
              <a:t>monitoring </a:t>
            </a:r>
            <a:endParaRPr lang="en-US" dirty="0" smtClean="0"/>
          </a:p>
          <a:p>
            <a:pPr lvl="1">
              <a:buFont typeface="+mj-lt"/>
              <a:buAutoNum type="arabicPeriod"/>
            </a:pPr>
            <a:r>
              <a:rPr lang="en-US" sz="1800" dirty="0" smtClean="0">
                <a:solidFill>
                  <a:srgbClr val="00B050"/>
                </a:solidFill>
              </a:rPr>
              <a:t>Private Sectors : </a:t>
            </a:r>
            <a:r>
              <a:rPr lang="en-US" dirty="0" smtClean="0"/>
              <a:t>Investment, implementation, O&amp;M, Distribution.</a:t>
            </a:r>
            <a:endParaRPr lang="en-US" dirty="0" smtClean="0"/>
          </a:p>
          <a:p>
            <a:pPr lvl="1">
              <a:buFont typeface="+mj-lt"/>
              <a:buAutoNum type="arabicPeriod"/>
            </a:pPr>
            <a:r>
              <a:rPr lang="en-US" sz="1800" dirty="0" smtClean="0">
                <a:solidFill>
                  <a:srgbClr val="00B050"/>
                </a:solidFill>
              </a:rPr>
              <a:t>Financial </a:t>
            </a:r>
            <a:r>
              <a:rPr lang="en-US" sz="1800" dirty="0" smtClean="0">
                <a:solidFill>
                  <a:srgbClr val="00B050"/>
                </a:solidFill>
              </a:rPr>
              <a:t>Institutions and Donors  </a:t>
            </a:r>
            <a:r>
              <a:rPr lang="en-US" sz="1800" dirty="0" smtClean="0">
                <a:solidFill>
                  <a:srgbClr val="00B050"/>
                </a:solidFill>
              </a:rPr>
              <a:t>: </a:t>
            </a:r>
            <a:r>
              <a:rPr lang="en-US" dirty="0" smtClean="0"/>
              <a:t>Loans , Grant,</a:t>
            </a:r>
            <a:r>
              <a:rPr lang="en-US" dirty="0" smtClean="0"/>
              <a:t> Incentives </a:t>
            </a:r>
            <a:r>
              <a:rPr lang="en-US" dirty="0" smtClean="0"/>
              <a:t>, Carbon Credits</a:t>
            </a:r>
            <a:endParaRPr lang="en-US" dirty="0" smtClean="0"/>
          </a:p>
          <a:p>
            <a:pPr lvl="1">
              <a:buFont typeface="+mj-lt"/>
              <a:buAutoNum type="arabicPeriod"/>
            </a:pPr>
            <a:r>
              <a:rPr lang="en-US" sz="1800" dirty="0" smtClean="0">
                <a:solidFill>
                  <a:srgbClr val="00B050"/>
                </a:solidFill>
              </a:rPr>
              <a:t>Regulatory organizations  </a:t>
            </a:r>
            <a:r>
              <a:rPr lang="en-US" dirty="0" smtClean="0"/>
              <a:t>- National </a:t>
            </a:r>
            <a:r>
              <a:rPr lang="en-US" dirty="0" smtClean="0"/>
              <a:t>Electrification Law – to appoint a </a:t>
            </a:r>
            <a:r>
              <a:rPr lang="en-US" dirty="0" smtClean="0"/>
              <a:t>committee / Tariff </a:t>
            </a:r>
            <a:endParaRPr lang="en-US" dirty="0" smtClean="0"/>
          </a:p>
          <a:p>
            <a:pPr lvl="1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sz="1800" dirty="0" smtClean="0">
                <a:solidFill>
                  <a:srgbClr val="00B050"/>
                </a:solidFill>
              </a:rPr>
              <a:t>Development partners </a:t>
            </a:r>
            <a:r>
              <a:rPr lang="en-US" dirty="0" smtClean="0"/>
              <a:t>–Identification / </a:t>
            </a:r>
            <a:r>
              <a:rPr lang="en-US" dirty="0" smtClean="0"/>
              <a:t>Planning </a:t>
            </a:r>
            <a:r>
              <a:rPr lang="en-US" dirty="0" smtClean="0"/>
              <a:t>/ Report preparation/ Equipments / Implementation</a:t>
            </a:r>
          </a:p>
          <a:p>
            <a:pPr lvl="1">
              <a:buFont typeface="+mj-lt"/>
              <a:buAutoNum type="arabicPeriod"/>
            </a:pPr>
            <a:r>
              <a:rPr lang="en-US" sz="1800" dirty="0" smtClean="0">
                <a:solidFill>
                  <a:srgbClr val="00B050"/>
                </a:solidFill>
              </a:rPr>
              <a:t>End Users / Off </a:t>
            </a:r>
            <a:r>
              <a:rPr lang="en-US" sz="1800" dirty="0" smtClean="0">
                <a:solidFill>
                  <a:srgbClr val="00B050"/>
                </a:solidFill>
              </a:rPr>
              <a:t>taker</a:t>
            </a:r>
          </a:p>
          <a:p>
            <a:pPr lvl="1">
              <a:buFont typeface="+mj-lt"/>
              <a:buAutoNum type="arabicPeriod"/>
            </a:pPr>
            <a:r>
              <a:rPr lang="en-US" sz="1800" dirty="0" smtClean="0">
                <a:solidFill>
                  <a:srgbClr val="00B050"/>
                </a:solidFill>
              </a:rPr>
              <a:t>Technical Training Institutes / Universities / Polytechnics / Consultants</a:t>
            </a:r>
            <a:endParaRPr lang="en-US" sz="1800" dirty="0" smtClean="0">
              <a:solidFill>
                <a:srgbClr val="00B050"/>
              </a:solidFill>
            </a:endParaRPr>
          </a:p>
          <a:p>
            <a:pPr lvl="1">
              <a:buFont typeface="+mj-lt"/>
              <a:buAutoNum type="arabicPeriod"/>
            </a:pPr>
            <a:endParaRPr lang="en-US" dirty="0" smtClean="0">
              <a:solidFill>
                <a:srgbClr val="626469"/>
              </a:solidFill>
              <a:latin typeface="Alleyn Regular"/>
              <a:ea typeface="ＭＳ Ｐゴシック" charset="0"/>
              <a:cs typeface="Alleyn Regular"/>
            </a:endParaRPr>
          </a:p>
          <a:p>
            <a:pPr lvl="4">
              <a:buFont typeface="+mj-lt"/>
              <a:buAutoNum type="arabicPeriod"/>
            </a:pPr>
            <a:endParaRPr lang="en-US" dirty="0" smtClean="0">
              <a:solidFill>
                <a:srgbClr val="626469"/>
              </a:solidFill>
              <a:latin typeface="Alleyn Regular"/>
              <a:ea typeface="ＭＳ Ｐゴシック" charset="0"/>
              <a:cs typeface="Alleyn Regular"/>
            </a:endParaRPr>
          </a:p>
          <a:p>
            <a:pPr lvl="1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A5D20D-057C-4721-94BD-7C0463C0924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20040" y="767335"/>
            <a:ext cx="8476827" cy="4100998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/>
              <a:t>Grid Code is required </a:t>
            </a:r>
            <a:r>
              <a:rPr lang="en-US" dirty="0" err="1" smtClean="0"/>
              <a:t>asap</a:t>
            </a: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dirty="0" smtClean="0"/>
              <a:t>For Financing Component -  </a:t>
            </a:r>
          </a:p>
          <a:p>
            <a:pPr lvl="1"/>
            <a:r>
              <a:rPr lang="en-US" dirty="0" smtClean="0"/>
              <a:t>Long term Loan  , Grant  , Subsidy  , Incentives </a:t>
            </a:r>
          </a:p>
          <a:p>
            <a:pPr lvl="1"/>
            <a:r>
              <a:rPr lang="en-US" dirty="0" smtClean="0"/>
              <a:t>Carbon Credits , RE certificates</a:t>
            </a:r>
            <a:endParaRPr lang="en-US" dirty="0" smtClean="0"/>
          </a:p>
          <a:p>
            <a:pPr lvl="1"/>
            <a:r>
              <a:rPr lang="en-US" dirty="0" smtClean="0"/>
              <a:t>Setting up and Strengthening of  </a:t>
            </a:r>
            <a:r>
              <a:rPr lang="en-US" dirty="0" err="1" smtClean="0"/>
              <a:t>finacial</a:t>
            </a:r>
            <a:r>
              <a:rPr lang="en-US" dirty="0" smtClean="0"/>
              <a:t> Institutions including local banks for financing</a:t>
            </a:r>
          </a:p>
          <a:p>
            <a:pPr>
              <a:buFont typeface="+mj-lt"/>
              <a:buAutoNum type="arabicPeriod"/>
            </a:pP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dirty="0" smtClean="0"/>
              <a:t>Establishment of Dedicated Institution for development of RE , </a:t>
            </a:r>
            <a:r>
              <a:rPr lang="en-US" dirty="0" err="1" smtClean="0"/>
              <a:t>Minigrd</a:t>
            </a:r>
            <a:r>
              <a:rPr lang="en-US" dirty="0" smtClean="0"/>
              <a:t> </a:t>
            </a:r>
            <a:r>
              <a:rPr lang="en-US" dirty="0" smtClean="0"/>
              <a:t>and Grid Connectivity including selling excess power to grid</a:t>
            </a:r>
          </a:p>
          <a:p>
            <a:pPr>
              <a:buFont typeface="+mj-lt"/>
              <a:buAutoNum type="arabicPeriod"/>
            </a:pP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dirty="0" smtClean="0"/>
              <a:t>Intensive Capacity Building at </a:t>
            </a:r>
            <a:r>
              <a:rPr lang="en-US" dirty="0" err="1" smtClean="0"/>
              <a:t>Govt</a:t>
            </a:r>
            <a:r>
              <a:rPr lang="en-US" dirty="0" smtClean="0"/>
              <a:t> , FI , Manufacturers , private developers , NGOs </a:t>
            </a:r>
          </a:p>
          <a:p>
            <a:pPr>
              <a:buFont typeface="+mj-lt"/>
              <a:buAutoNum type="arabicPeriod"/>
            </a:pP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dirty="0" smtClean="0"/>
              <a:t>Develop sustainable and encouraging feed in tariff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dirty="0" smtClean="0"/>
              <a:t>Strong Coordination among different players</a:t>
            </a:r>
          </a:p>
          <a:p>
            <a:pPr marL="342900" lvl="1" indent="-342900">
              <a:spcBef>
                <a:spcPct val="0"/>
              </a:spcBef>
              <a:buClr>
                <a:schemeClr val="accent1"/>
              </a:buClr>
              <a:buSzTx/>
              <a:buFont typeface="+mj-lt"/>
              <a:buAutoNum type="arabicPeriod"/>
            </a:pPr>
            <a:endParaRPr lang="en-US" dirty="0" smtClean="0"/>
          </a:p>
          <a:p>
            <a:pPr marL="342900" lvl="1" indent="-342900">
              <a:spcBef>
                <a:spcPct val="0"/>
              </a:spcBef>
              <a:buClr>
                <a:schemeClr val="accent1"/>
              </a:buClr>
              <a:buSzTx/>
            </a:pPr>
            <a:endParaRPr lang="en-US" dirty="0" smtClean="0"/>
          </a:p>
          <a:p>
            <a:pPr>
              <a:buFont typeface="+mj-lt"/>
              <a:buAutoNum type="arabicPeriod"/>
            </a:pPr>
            <a:endParaRPr lang="en-US" dirty="0" smtClean="0"/>
          </a:p>
          <a:p>
            <a:pPr>
              <a:buFont typeface="+mj-lt"/>
              <a:buAutoNum type="arabicPeriod"/>
            </a:pPr>
            <a:endParaRPr lang="en-US" dirty="0" smtClean="0"/>
          </a:p>
          <a:p>
            <a:pPr lvl="4">
              <a:buFont typeface="+mj-lt"/>
              <a:buAutoNum type="arabicPeriod"/>
            </a:pPr>
            <a:endParaRPr lang="en-US" dirty="0" smtClean="0">
              <a:solidFill>
                <a:srgbClr val="626469"/>
              </a:solidFill>
              <a:latin typeface="Alleyn Regular"/>
              <a:ea typeface="ＭＳ Ｐゴシック" charset="0"/>
              <a:cs typeface="Alleyn Regular"/>
            </a:endParaRPr>
          </a:p>
          <a:p>
            <a:pPr lvl="1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A5D20D-057C-4721-94BD-7C0463C0924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902" y="0"/>
            <a:ext cx="8824098" cy="620776"/>
          </a:xfrm>
        </p:spPr>
        <p:txBody>
          <a:bodyPr/>
          <a:lstStyle/>
          <a:p>
            <a:r>
              <a:rPr lang="en-US" dirty="0" smtClean="0"/>
              <a:t>Opportunity , Challenges , Recommendations &amp; 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336972" y="691134"/>
            <a:ext cx="8493761" cy="4084065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/>
              <a:t>Opportunities</a:t>
            </a:r>
            <a:endParaRPr lang="en-US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Over 7 million HH to electrify - How many through Mini grid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Immense unexploited potential for mini grids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Facilitation of SME growth and regional development </a:t>
            </a: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dirty="0" smtClean="0"/>
              <a:t>Challenges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Land Acquisitions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Mini grids / Laws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Implementation / Know how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Finance disbursement during project phases</a:t>
            </a: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dirty="0" smtClean="0"/>
              <a:t>Recommendations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Coordinated Govt.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One Stop Shop / Single Window</a:t>
            </a:r>
          </a:p>
          <a:p>
            <a:pPr lvl="1">
              <a:buFont typeface="+mj-lt"/>
              <a:buAutoNum type="arabicPeriod"/>
            </a:pPr>
            <a:r>
              <a:rPr lang="en-US" dirty="0" err="1" smtClean="0"/>
              <a:t>Minigrid</a:t>
            </a:r>
            <a:r>
              <a:rPr lang="en-US" dirty="0" smtClean="0"/>
              <a:t> / Rural Electrification Act</a:t>
            </a:r>
          </a:p>
          <a:p>
            <a:pPr marL="400050">
              <a:buFont typeface="+mj-lt"/>
              <a:buAutoNum type="arabicPeriod"/>
            </a:pPr>
            <a:r>
              <a:rPr lang="en-US" sz="2000" dirty="0" smtClean="0"/>
              <a:t>Conclusion</a:t>
            </a:r>
          </a:p>
          <a:p>
            <a:pPr lvl="1"/>
            <a:r>
              <a:rPr lang="en-US" dirty="0" err="1" smtClean="0"/>
              <a:t>Minigrid</a:t>
            </a:r>
            <a:r>
              <a:rPr lang="en-US" dirty="0" smtClean="0"/>
              <a:t> is a Viable / Realistic solution to achieve 2030 target of NEP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A5D20D-057C-4721-94BD-7C0463C0924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3239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bNumberIsYear val=&quot;0&quot;/&gt;&lt;m_strFormatTime&gt;%#m/%#d/%Y&lt;/m_strFormatTime&gt;&lt;/m_precDefaultDate&gt;&lt;m_precDefaultYear/&gt;&lt;m_precDefaultQuarter/&gt;&lt;m_precDefaultMonth/&gt;&lt;m_precDefaultWeek/&gt;&lt;m_precDefaultDay/&gt;&lt;m_mruColor&gt;&lt;m_vecMRU length=&quot;2&quot;&gt;&lt;elem m_fUsage=&quot;4.69532790000000060000E+000&quot;&gt;&lt;m_msothmcolidx val=&quot;0&quot;/&gt;&lt;m_rgb r=&quot;8c&quot; g=&quot;fa&quot; b=&quot;7c&quot;/&gt;&lt;m_ppcolschidx tagver0=&quot;23004&quot; tagname0=&quot;m_ppcolschidxUNRECOGNIZED&quot; val=&quot;0&quot;/&gt;&lt;m_nBrightness val=&quot;0&quot;/&gt;&lt;/elem&gt;&lt;elem m_fUsage=&quot;1.00000000000000000000E+000&quot;&gt;&lt;m_msothmcolidx val=&quot;0&quot;/&gt;&lt;m_rgb r=&quot;fc&quot; g=&quot;3&quot; b=&quot;3&quot;/&gt;&lt;m_ppcolschidx tagver0=&quot;23004&quot; tagname0=&quot;m_ppcolschidxUNRECOGNIZED&quot; val=&quot;0&quot;/&gt;&lt;m_nBrightness val=&quot;0&quot;/&gt;&lt;/elem&gt;&lt;/m_vecMRU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heme/theme1.xml><?xml version="1.0" encoding="utf-8"?>
<a:theme xmlns:a="http://schemas.openxmlformats.org/drawingml/2006/main" name="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SE08_EN">
  <a:themeElements>
    <a:clrScheme name="SE08_EN 2">
      <a:dk1>
        <a:srgbClr val="000000"/>
      </a:dk1>
      <a:lt1>
        <a:srgbClr val="FFFFFF"/>
      </a:lt1>
      <a:dk2>
        <a:srgbClr val="000000"/>
      </a:dk2>
      <a:lt2>
        <a:srgbClr val="626469"/>
      </a:lt2>
      <a:accent1>
        <a:srgbClr val="009530"/>
      </a:accent1>
      <a:accent2>
        <a:srgbClr val="B10043"/>
      </a:accent2>
      <a:accent3>
        <a:srgbClr val="FFFFFF"/>
      </a:accent3>
      <a:accent4>
        <a:srgbClr val="000000"/>
      </a:accent4>
      <a:accent5>
        <a:srgbClr val="AAC8AD"/>
      </a:accent5>
      <a:accent6>
        <a:srgbClr val="A0003C"/>
      </a:accent6>
      <a:hlink>
        <a:srgbClr val="42B4E6"/>
      </a:hlink>
      <a:folHlink>
        <a:srgbClr val="4FA600"/>
      </a:folHlink>
    </a:clrScheme>
    <a:fontScheme name="SE08_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E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2_SE08_EN">
  <a:themeElements>
    <a:clrScheme name="SE08_EN 2">
      <a:dk1>
        <a:srgbClr val="000000"/>
      </a:dk1>
      <a:lt1>
        <a:srgbClr val="FFFFFF"/>
      </a:lt1>
      <a:dk2>
        <a:srgbClr val="000000"/>
      </a:dk2>
      <a:lt2>
        <a:srgbClr val="626469"/>
      </a:lt2>
      <a:accent1>
        <a:srgbClr val="009530"/>
      </a:accent1>
      <a:accent2>
        <a:srgbClr val="B10043"/>
      </a:accent2>
      <a:accent3>
        <a:srgbClr val="FFFFFF"/>
      </a:accent3>
      <a:accent4>
        <a:srgbClr val="000000"/>
      </a:accent4>
      <a:accent5>
        <a:srgbClr val="AAC8AD"/>
      </a:accent5>
      <a:accent6>
        <a:srgbClr val="A0003C"/>
      </a:accent6>
      <a:hlink>
        <a:srgbClr val="42B4E6"/>
      </a:hlink>
      <a:folHlink>
        <a:srgbClr val="4FA600"/>
      </a:folHlink>
    </a:clrScheme>
    <a:fontScheme name="SE08_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E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3_SE08_EN">
  <a:themeElements>
    <a:clrScheme name="SE08_EN 2">
      <a:dk1>
        <a:srgbClr val="000000"/>
      </a:dk1>
      <a:lt1>
        <a:srgbClr val="FFFFFF"/>
      </a:lt1>
      <a:dk2>
        <a:srgbClr val="000000"/>
      </a:dk2>
      <a:lt2>
        <a:srgbClr val="626469"/>
      </a:lt2>
      <a:accent1>
        <a:srgbClr val="009530"/>
      </a:accent1>
      <a:accent2>
        <a:srgbClr val="B10043"/>
      </a:accent2>
      <a:accent3>
        <a:srgbClr val="FFFFFF"/>
      </a:accent3>
      <a:accent4>
        <a:srgbClr val="000000"/>
      </a:accent4>
      <a:accent5>
        <a:srgbClr val="AAC8AD"/>
      </a:accent5>
      <a:accent6>
        <a:srgbClr val="A0003C"/>
      </a:accent6>
      <a:hlink>
        <a:srgbClr val="42B4E6"/>
      </a:hlink>
      <a:folHlink>
        <a:srgbClr val="4FA600"/>
      </a:folHlink>
    </a:clrScheme>
    <a:fontScheme name="SE08_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E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blank">
  <a:themeElements>
    <a:clrScheme name="blank 2">
      <a:dk1>
        <a:srgbClr val="000000"/>
      </a:dk1>
      <a:lt1>
        <a:srgbClr val="FFFFFF"/>
      </a:lt1>
      <a:dk2>
        <a:srgbClr val="000000"/>
      </a:dk2>
      <a:lt2>
        <a:srgbClr val="626469"/>
      </a:lt2>
      <a:accent1>
        <a:srgbClr val="009530"/>
      </a:accent1>
      <a:accent2>
        <a:srgbClr val="B10043"/>
      </a:accent2>
      <a:accent3>
        <a:srgbClr val="FFFFFF"/>
      </a:accent3>
      <a:accent4>
        <a:srgbClr val="000000"/>
      </a:accent4>
      <a:accent5>
        <a:srgbClr val="AAC8AD"/>
      </a:accent5>
      <a:accent6>
        <a:srgbClr val="A0003C"/>
      </a:accent6>
      <a:hlink>
        <a:srgbClr val="42B4E6"/>
      </a:hlink>
      <a:folHlink>
        <a:srgbClr val="4FA6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pattFill prst="pct40">
          <a:fgClr>
            <a:srgbClr val="78DE78"/>
          </a:fgClr>
          <a:bgClr>
            <a:srgbClr val="FFFFFF"/>
          </a:bgClr>
        </a:patt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GB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pattFill prst="pct40">
          <a:fgClr>
            <a:srgbClr val="78DE78"/>
          </a:fgClr>
          <a:bgClr>
            <a:srgbClr val="FFFFFF"/>
          </a:bgClr>
        </a:patt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GB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lank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9_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0_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1_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2_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2_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3_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4_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5_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_blank">
  <a:themeElements>
    <a:clrScheme name="PPT08_EN 2">
      <a:dk1>
        <a:srgbClr val="000000"/>
      </a:dk1>
      <a:lt1>
        <a:srgbClr val="FFFFFF"/>
      </a:lt1>
      <a:dk2>
        <a:srgbClr val="000000"/>
      </a:dk2>
      <a:lt2>
        <a:srgbClr val="626469"/>
      </a:lt2>
      <a:accent1>
        <a:srgbClr val="009530"/>
      </a:accent1>
      <a:accent2>
        <a:srgbClr val="B10043"/>
      </a:accent2>
      <a:accent3>
        <a:srgbClr val="FFFFFF"/>
      </a:accent3>
      <a:accent4>
        <a:srgbClr val="000000"/>
      </a:accent4>
      <a:accent5>
        <a:srgbClr val="AAC8AD"/>
      </a:accent5>
      <a:accent6>
        <a:srgbClr val="A0003C"/>
      </a:accent6>
      <a:hlink>
        <a:srgbClr val="42B4E6"/>
      </a:hlink>
      <a:folHlink>
        <a:srgbClr val="4FA600"/>
      </a:folHlink>
    </a:clrScheme>
    <a:fontScheme name="PPT08_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_blank">
  <a:themeElements>
    <a:clrScheme name="PPT08_EN 2">
      <a:dk1>
        <a:srgbClr val="000000"/>
      </a:dk1>
      <a:lt1>
        <a:srgbClr val="FFFFFF"/>
      </a:lt1>
      <a:dk2>
        <a:srgbClr val="000000"/>
      </a:dk2>
      <a:lt2>
        <a:srgbClr val="626469"/>
      </a:lt2>
      <a:accent1>
        <a:srgbClr val="009530"/>
      </a:accent1>
      <a:accent2>
        <a:srgbClr val="B10043"/>
      </a:accent2>
      <a:accent3>
        <a:srgbClr val="FFFFFF"/>
      </a:accent3>
      <a:accent4>
        <a:srgbClr val="000000"/>
      </a:accent4>
      <a:accent5>
        <a:srgbClr val="AAC8AD"/>
      </a:accent5>
      <a:accent6>
        <a:srgbClr val="A0003C"/>
      </a:accent6>
      <a:hlink>
        <a:srgbClr val="42B4E6"/>
      </a:hlink>
      <a:folHlink>
        <a:srgbClr val="4FA600"/>
      </a:folHlink>
    </a:clrScheme>
    <a:fontScheme name="PPT08_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3_blank">
  <a:themeElements>
    <a:clrScheme name="PPT08_EN 2">
      <a:dk1>
        <a:srgbClr val="000000"/>
      </a:dk1>
      <a:lt1>
        <a:srgbClr val="FFFFFF"/>
      </a:lt1>
      <a:dk2>
        <a:srgbClr val="000000"/>
      </a:dk2>
      <a:lt2>
        <a:srgbClr val="626469"/>
      </a:lt2>
      <a:accent1>
        <a:srgbClr val="009530"/>
      </a:accent1>
      <a:accent2>
        <a:srgbClr val="B10043"/>
      </a:accent2>
      <a:accent3>
        <a:srgbClr val="FFFFFF"/>
      </a:accent3>
      <a:accent4>
        <a:srgbClr val="000000"/>
      </a:accent4>
      <a:accent5>
        <a:srgbClr val="AAC8AD"/>
      </a:accent5>
      <a:accent6>
        <a:srgbClr val="A0003C"/>
      </a:accent6>
      <a:hlink>
        <a:srgbClr val="42B4E6"/>
      </a:hlink>
      <a:folHlink>
        <a:srgbClr val="4FA600"/>
      </a:folHlink>
    </a:clrScheme>
    <a:fontScheme name="PPT08_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4_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16_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SE_Presentation_Template_16x9_BETA_11_25">
  <a:themeElements>
    <a:clrScheme name="Schneider Electric 1">
      <a:dk1>
        <a:sysClr val="windowText" lastClr="000000"/>
      </a:dk1>
      <a:lt1>
        <a:sysClr val="window" lastClr="FFFFFF"/>
      </a:lt1>
      <a:dk2>
        <a:srgbClr val="87D200"/>
      </a:dk2>
      <a:lt2>
        <a:srgbClr val="009530"/>
      </a:lt2>
      <a:accent1>
        <a:srgbClr val="FFD100"/>
      </a:accent1>
      <a:accent2>
        <a:srgbClr val="E48900"/>
      </a:accent2>
      <a:accent3>
        <a:srgbClr val="B10043"/>
      </a:accent3>
      <a:accent4>
        <a:srgbClr val="42B4E6"/>
      </a:accent4>
      <a:accent5>
        <a:srgbClr val="626469"/>
      </a:accent5>
      <a:accent6>
        <a:srgbClr val="9FA0A4"/>
      </a:accent6>
      <a:hlink>
        <a:srgbClr val="4FA600"/>
      </a:hlink>
      <a:folHlink>
        <a:srgbClr val="7D7F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PT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SE08_EN">
  <a:themeElements>
    <a:clrScheme name="SE08_EN 2">
      <a:dk1>
        <a:srgbClr val="000000"/>
      </a:dk1>
      <a:lt1>
        <a:srgbClr val="FFFFFF"/>
      </a:lt1>
      <a:dk2>
        <a:srgbClr val="000000"/>
      </a:dk2>
      <a:lt2>
        <a:srgbClr val="626469"/>
      </a:lt2>
      <a:accent1>
        <a:srgbClr val="009530"/>
      </a:accent1>
      <a:accent2>
        <a:srgbClr val="B10043"/>
      </a:accent2>
      <a:accent3>
        <a:srgbClr val="FFFFFF"/>
      </a:accent3>
      <a:accent4>
        <a:srgbClr val="000000"/>
      </a:accent4>
      <a:accent5>
        <a:srgbClr val="AAC8AD"/>
      </a:accent5>
      <a:accent6>
        <a:srgbClr val="A0003C"/>
      </a:accent6>
      <a:hlink>
        <a:srgbClr val="42B4E6"/>
      </a:hlink>
      <a:folHlink>
        <a:srgbClr val="4FA600"/>
      </a:folHlink>
    </a:clrScheme>
    <a:fontScheme name="SE08_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E08_EN 1">
        <a:dk1>
          <a:srgbClr val="FFFFFF"/>
        </a:dk1>
        <a:lt1>
          <a:srgbClr val="FFFFFF"/>
        </a:lt1>
        <a:dk2>
          <a:srgbClr val="B10043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D5AAB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9FA0A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08_EN 2">
        <a:dk1>
          <a:srgbClr val="000000"/>
        </a:dk1>
        <a:lt1>
          <a:srgbClr val="FFFFFF"/>
        </a:lt1>
        <a:dk2>
          <a:srgbClr val="000000"/>
        </a:dk2>
        <a:lt2>
          <a:srgbClr val="626469"/>
        </a:lt2>
        <a:accent1>
          <a:srgbClr val="009530"/>
        </a:accent1>
        <a:accent2>
          <a:srgbClr val="B10043"/>
        </a:accent2>
        <a:accent3>
          <a:srgbClr val="FFFFFF"/>
        </a:accent3>
        <a:accent4>
          <a:srgbClr val="000000"/>
        </a:accent4>
        <a:accent5>
          <a:srgbClr val="AAC8AD"/>
        </a:accent5>
        <a:accent6>
          <a:srgbClr val="A0003C"/>
        </a:accent6>
        <a:hlink>
          <a:srgbClr val="42B4E6"/>
        </a:hlink>
        <a:folHlink>
          <a:srgbClr val="4FA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08_EN 3">
        <a:dk1>
          <a:srgbClr val="FFFFFF"/>
        </a:dk1>
        <a:lt1>
          <a:srgbClr val="FFFFFF"/>
        </a:lt1>
        <a:dk2>
          <a:srgbClr val="42B4E6"/>
        </a:dk2>
        <a:lt2>
          <a:srgbClr val="FFFFFF"/>
        </a:lt2>
        <a:accent1>
          <a:srgbClr val="FFFFFF"/>
        </a:accent1>
        <a:accent2>
          <a:srgbClr val="B10043"/>
        </a:accent2>
        <a:accent3>
          <a:srgbClr val="B0D6F0"/>
        </a:accent3>
        <a:accent4>
          <a:srgbClr val="DADADA"/>
        </a:accent4>
        <a:accent5>
          <a:srgbClr val="FFFFFF"/>
        </a:accent5>
        <a:accent6>
          <a:srgbClr val="A0003C"/>
        </a:accent6>
        <a:hlink>
          <a:srgbClr val="42B4E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08_EN 4">
        <a:dk1>
          <a:srgbClr val="FFFFFF"/>
        </a:dk1>
        <a:lt1>
          <a:srgbClr val="FFFFFF"/>
        </a:lt1>
        <a:dk2>
          <a:srgbClr val="4FA60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B2D0A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08_EN 5">
        <a:dk1>
          <a:srgbClr val="FFFFFF"/>
        </a:dk1>
        <a:lt1>
          <a:srgbClr val="FFFFFF"/>
        </a:lt1>
        <a:dk2>
          <a:srgbClr val="009530"/>
        </a:dk2>
        <a:lt2>
          <a:srgbClr val="FFFFFF"/>
        </a:lt2>
        <a:accent1>
          <a:srgbClr val="FFFFFF"/>
        </a:accent1>
        <a:accent2>
          <a:srgbClr val="FFFFFF"/>
        </a:accent2>
        <a:accent3>
          <a:srgbClr val="AAC8AD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10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11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12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13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14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15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16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17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18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19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2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20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21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22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23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24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25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26.xml><?xml version="1.0" encoding="utf-8"?>
<a:themeOverride xmlns:a="http://schemas.openxmlformats.org/drawingml/2006/main">
  <a:clrScheme name="SE08_EN 4">
    <a:dk1>
      <a:srgbClr val="FFFFFF"/>
    </a:dk1>
    <a:lt1>
      <a:srgbClr val="FFFFFF"/>
    </a:lt1>
    <a:dk2>
      <a:srgbClr val="4FA600"/>
    </a:dk2>
    <a:lt2>
      <a:srgbClr val="FFFFFF"/>
    </a:lt2>
    <a:accent1>
      <a:srgbClr val="FFFFFF"/>
    </a:accent1>
    <a:accent2>
      <a:srgbClr val="FFFFFF"/>
    </a:accent2>
    <a:accent3>
      <a:srgbClr val="B2D0AA"/>
    </a:accent3>
    <a:accent4>
      <a:srgbClr val="DADADA"/>
    </a:accent4>
    <a:accent5>
      <a:srgbClr val="FFFFFF"/>
    </a:accent5>
    <a:accent6>
      <a:srgbClr val="E7E7E7"/>
    </a:accent6>
    <a:hlink>
      <a:srgbClr val="FFFFFF"/>
    </a:hlink>
    <a:folHlink>
      <a:srgbClr val="FFFFFF"/>
    </a:folHlink>
  </a:clrScheme>
</a:themeOverride>
</file>

<file path=ppt/theme/themeOverride27.xml><?xml version="1.0" encoding="utf-8"?>
<a:themeOverride xmlns:a="http://schemas.openxmlformats.org/drawingml/2006/main">
  <a:clrScheme name="SE08_EN 4">
    <a:dk1>
      <a:srgbClr val="FFFFFF"/>
    </a:dk1>
    <a:lt1>
      <a:srgbClr val="FFFFFF"/>
    </a:lt1>
    <a:dk2>
      <a:srgbClr val="4FA600"/>
    </a:dk2>
    <a:lt2>
      <a:srgbClr val="FFFFFF"/>
    </a:lt2>
    <a:accent1>
      <a:srgbClr val="FFFFFF"/>
    </a:accent1>
    <a:accent2>
      <a:srgbClr val="FFFFFF"/>
    </a:accent2>
    <a:accent3>
      <a:srgbClr val="B2D0AA"/>
    </a:accent3>
    <a:accent4>
      <a:srgbClr val="DADADA"/>
    </a:accent4>
    <a:accent5>
      <a:srgbClr val="FFFFFF"/>
    </a:accent5>
    <a:accent6>
      <a:srgbClr val="E7E7E7"/>
    </a:accent6>
    <a:hlink>
      <a:srgbClr val="FFFFFF"/>
    </a:hlink>
    <a:folHlink>
      <a:srgbClr val="FFFFFF"/>
    </a:folHlink>
  </a:clrScheme>
</a:themeOverride>
</file>

<file path=ppt/theme/themeOverride28.xml><?xml version="1.0" encoding="utf-8"?>
<a:themeOverride xmlns:a="http://schemas.openxmlformats.org/drawingml/2006/main">
  <a:clrScheme name="SE08_EN 4">
    <a:dk1>
      <a:srgbClr val="FFFFFF"/>
    </a:dk1>
    <a:lt1>
      <a:srgbClr val="FFFFFF"/>
    </a:lt1>
    <a:dk2>
      <a:srgbClr val="4FA600"/>
    </a:dk2>
    <a:lt2>
      <a:srgbClr val="FFFFFF"/>
    </a:lt2>
    <a:accent1>
      <a:srgbClr val="FFFFFF"/>
    </a:accent1>
    <a:accent2>
      <a:srgbClr val="FFFFFF"/>
    </a:accent2>
    <a:accent3>
      <a:srgbClr val="B2D0AA"/>
    </a:accent3>
    <a:accent4>
      <a:srgbClr val="DADADA"/>
    </a:accent4>
    <a:accent5>
      <a:srgbClr val="FFFFFF"/>
    </a:accent5>
    <a:accent6>
      <a:srgbClr val="E7E7E7"/>
    </a:accent6>
    <a:hlink>
      <a:srgbClr val="FFFFFF"/>
    </a:hlink>
    <a:folHlink>
      <a:srgbClr val="FFFFFF"/>
    </a:folHlink>
  </a:clrScheme>
</a:themeOverride>
</file>

<file path=ppt/theme/themeOverride29.xml><?xml version="1.0" encoding="utf-8"?>
<a:themeOverride xmlns:a="http://schemas.openxmlformats.org/drawingml/2006/main">
  <a:clrScheme name="SE08_EN 4">
    <a:dk1>
      <a:srgbClr val="FFFFFF"/>
    </a:dk1>
    <a:lt1>
      <a:srgbClr val="FFFFFF"/>
    </a:lt1>
    <a:dk2>
      <a:srgbClr val="4FA600"/>
    </a:dk2>
    <a:lt2>
      <a:srgbClr val="FFFFFF"/>
    </a:lt2>
    <a:accent1>
      <a:srgbClr val="FFFFFF"/>
    </a:accent1>
    <a:accent2>
      <a:srgbClr val="FFFFFF"/>
    </a:accent2>
    <a:accent3>
      <a:srgbClr val="B2D0AA"/>
    </a:accent3>
    <a:accent4>
      <a:srgbClr val="DADADA"/>
    </a:accent4>
    <a:accent5>
      <a:srgbClr val="FFFFFF"/>
    </a:accent5>
    <a:accent6>
      <a:srgbClr val="E7E7E7"/>
    </a:accent6>
    <a:hlink>
      <a:srgbClr val="FFFFFF"/>
    </a:hlink>
    <a:folHlink>
      <a:srgbClr val="FFFFFF"/>
    </a:folHlink>
  </a:clrScheme>
</a:themeOverride>
</file>

<file path=ppt/theme/themeOverride3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30.xml><?xml version="1.0" encoding="utf-8"?>
<a:themeOverride xmlns:a="http://schemas.openxmlformats.org/drawingml/2006/main">
  <a:clrScheme name="blank 4">
    <a:dk1>
      <a:srgbClr val="FFFFFF"/>
    </a:dk1>
    <a:lt1>
      <a:srgbClr val="FFFFFF"/>
    </a:lt1>
    <a:dk2>
      <a:srgbClr val="4FA600"/>
    </a:dk2>
    <a:lt2>
      <a:srgbClr val="FFFFFF"/>
    </a:lt2>
    <a:accent1>
      <a:srgbClr val="FFFFFF"/>
    </a:accent1>
    <a:accent2>
      <a:srgbClr val="FFFFFF"/>
    </a:accent2>
    <a:accent3>
      <a:srgbClr val="B2D0AA"/>
    </a:accent3>
    <a:accent4>
      <a:srgbClr val="DADADA"/>
    </a:accent4>
    <a:accent5>
      <a:srgbClr val="FFFFFF"/>
    </a:accent5>
    <a:accent6>
      <a:srgbClr val="E7E7E7"/>
    </a:accent6>
    <a:hlink>
      <a:srgbClr val="FFFFFF"/>
    </a:hlink>
    <a:folHlink>
      <a:srgbClr val="FFFFFF"/>
    </a:folHlink>
  </a:clrScheme>
</a:themeOverride>
</file>

<file path=ppt/theme/themeOverride31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32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33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34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35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36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37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38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39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4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40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41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42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43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44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45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46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47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48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49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5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50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51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52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53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54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55.xml><?xml version="1.0" encoding="utf-8"?>
<a:themeOverride xmlns:a="http://schemas.openxmlformats.org/drawingml/2006/main">
  <a:clrScheme name="PPT08_EN 4">
    <a:dk1>
      <a:srgbClr val="FFFFFF"/>
    </a:dk1>
    <a:lt1>
      <a:srgbClr val="FFFFFF"/>
    </a:lt1>
    <a:dk2>
      <a:srgbClr val="4FA600"/>
    </a:dk2>
    <a:lt2>
      <a:srgbClr val="FFFFFF"/>
    </a:lt2>
    <a:accent1>
      <a:srgbClr val="FFFFFF"/>
    </a:accent1>
    <a:accent2>
      <a:srgbClr val="FFFFFF"/>
    </a:accent2>
    <a:accent3>
      <a:srgbClr val="B2D0AA"/>
    </a:accent3>
    <a:accent4>
      <a:srgbClr val="DADADA"/>
    </a:accent4>
    <a:accent5>
      <a:srgbClr val="FFFFFF"/>
    </a:accent5>
    <a:accent6>
      <a:srgbClr val="E7E7E7"/>
    </a:accent6>
    <a:hlink>
      <a:srgbClr val="FFFFFF"/>
    </a:hlink>
    <a:folHlink>
      <a:srgbClr val="FFFFFF"/>
    </a:folHlink>
  </a:clrScheme>
</a:themeOverride>
</file>

<file path=ppt/theme/themeOverride56.xml><?xml version="1.0" encoding="utf-8"?>
<a:themeOverride xmlns:a="http://schemas.openxmlformats.org/drawingml/2006/main">
  <a:clrScheme name="PPT08_EN 4">
    <a:dk1>
      <a:srgbClr val="FFFFFF"/>
    </a:dk1>
    <a:lt1>
      <a:srgbClr val="FFFFFF"/>
    </a:lt1>
    <a:dk2>
      <a:srgbClr val="4FA600"/>
    </a:dk2>
    <a:lt2>
      <a:srgbClr val="FFFFFF"/>
    </a:lt2>
    <a:accent1>
      <a:srgbClr val="FFFFFF"/>
    </a:accent1>
    <a:accent2>
      <a:srgbClr val="FFFFFF"/>
    </a:accent2>
    <a:accent3>
      <a:srgbClr val="B2D0AA"/>
    </a:accent3>
    <a:accent4>
      <a:srgbClr val="DADADA"/>
    </a:accent4>
    <a:accent5>
      <a:srgbClr val="FFFFFF"/>
    </a:accent5>
    <a:accent6>
      <a:srgbClr val="E7E7E7"/>
    </a:accent6>
    <a:hlink>
      <a:srgbClr val="FFFFFF"/>
    </a:hlink>
    <a:folHlink>
      <a:srgbClr val="FFFFFF"/>
    </a:folHlink>
  </a:clrScheme>
</a:themeOverride>
</file>

<file path=ppt/theme/themeOverride57.xml><?xml version="1.0" encoding="utf-8"?>
<a:themeOverride xmlns:a="http://schemas.openxmlformats.org/drawingml/2006/main">
  <a:clrScheme name="PPT08_EN 4">
    <a:dk1>
      <a:srgbClr val="FFFFFF"/>
    </a:dk1>
    <a:lt1>
      <a:srgbClr val="FFFFFF"/>
    </a:lt1>
    <a:dk2>
      <a:srgbClr val="4FA600"/>
    </a:dk2>
    <a:lt2>
      <a:srgbClr val="FFFFFF"/>
    </a:lt2>
    <a:accent1>
      <a:srgbClr val="FFFFFF"/>
    </a:accent1>
    <a:accent2>
      <a:srgbClr val="FFFFFF"/>
    </a:accent2>
    <a:accent3>
      <a:srgbClr val="B2D0AA"/>
    </a:accent3>
    <a:accent4>
      <a:srgbClr val="DADADA"/>
    </a:accent4>
    <a:accent5>
      <a:srgbClr val="FFFFFF"/>
    </a:accent5>
    <a:accent6>
      <a:srgbClr val="E7E7E7"/>
    </a:accent6>
    <a:hlink>
      <a:srgbClr val="FFFFFF"/>
    </a:hlink>
    <a:folHlink>
      <a:srgbClr val="FFFFFF"/>
    </a:folHlink>
  </a:clrScheme>
</a:themeOverride>
</file>

<file path=ppt/theme/themeOverride58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59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6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60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61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62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63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7.xml><?xml version="1.0" encoding="utf-8"?>
<a:themeOverride xmlns:a="http://schemas.openxmlformats.org/drawingml/2006/main">
  <a:clrScheme name="PPT08_EN 4">
    <a:dk1>
      <a:srgbClr val="FFFFFF"/>
    </a:dk1>
    <a:lt1>
      <a:srgbClr val="FFFFFF"/>
    </a:lt1>
    <a:dk2>
      <a:srgbClr val="4FA600"/>
    </a:dk2>
    <a:lt2>
      <a:srgbClr val="FFFFFF"/>
    </a:lt2>
    <a:accent1>
      <a:srgbClr val="FFFFFF"/>
    </a:accent1>
    <a:accent2>
      <a:srgbClr val="FFFFFF"/>
    </a:accent2>
    <a:accent3>
      <a:srgbClr val="B2D0AA"/>
    </a:accent3>
    <a:accent4>
      <a:srgbClr val="DADADA"/>
    </a:accent4>
    <a:accent5>
      <a:srgbClr val="FFFFFF"/>
    </a:accent5>
    <a:accent6>
      <a:srgbClr val="E7E7E7"/>
    </a:accent6>
    <a:hlink>
      <a:srgbClr val="FFFFFF"/>
    </a:hlink>
    <a:folHlink>
      <a:srgbClr val="FFFFFF"/>
    </a:folHlink>
  </a:clrScheme>
</a:themeOverride>
</file>

<file path=ppt/theme/themeOverride8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ppt/theme/themeOverride9.xml><?xml version="1.0" encoding="utf-8"?>
<a:themeOverride xmlns:a="http://schemas.openxmlformats.org/drawingml/2006/main">
  <a:clrScheme name="Schneider Electric 1">
    <a:dk1>
      <a:sysClr val="windowText" lastClr="000000"/>
    </a:dk1>
    <a:lt1>
      <a:sysClr val="window" lastClr="FFFFFF"/>
    </a:lt1>
    <a:dk2>
      <a:srgbClr val="87D200"/>
    </a:dk2>
    <a:lt2>
      <a:srgbClr val="009530"/>
    </a:lt2>
    <a:accent1>
      <a:srgbClr val="FFD100"/>
    </a:accent1>
    <a:accent2>
      <a:srgbClr val="E48900"/>
    </a:accent2>
    <a:accent3>
      <a:srgbClr val="B10043"/>
    </a:accent3>
    <a:accent4>
      <a:srgbClr val="42B4E6"/>
    </a:accent4>
    <a:accent5>
      <a:srgbClr val="626469"/>
    </a:accent5>
    <a:accent6>
      <a:srgbClr val="9FA0A4"/>
    </a:accent6>
    <a:hlink>
      <a:srgbClr val="4FA600"/>
    </a:hlink>
    <a:folHlink>
      <a:srgbClr val="7D7F6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SE_Presentation_Template_16x9_BETA_11_25</Template>
  <TotalTime>14477</TotalTime>
  <Words>379</Words>
  <Application>Microsoft Office PowerPoint</Application>
  <PresentationFormat>On-screen Show (16:9)</PresentationFormat>
  <Paragraphs>60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32" baseType="lpstr">
      <vt:lpstr>SE_Presentation_Template_16x9_BETA_11_25</vt:lpstr>
      <vt:lpstr>1_SE_Presentation_Template_16x9_BETA_11_25</vt:lpstr>
      <vt:lpstr>3_SE_Presentation_Template_16x9_BETA_11_25</vt:lpstr>
      <vt:lpstr>4_SE_Presentation_Template_16x9_BETA_11_25</vt:lpstr>
      <vt:lpstr>5_SE_Presentation_Template_16x9_BETA_11_25</vt:lpstr>
      <vt:lpstr>6_SE_Presentation_Template_16x9_BETA_11_25</vt:lpstr>
      <vt:lpstr>7_SE_Presentation_Template_16x9_BETA_11_25</vt:lpstr>
      <vt:lpstr>8_SE_Presentation_Template_16x9_BETA_11_25</vt:lpstr>
      <vt:lpstr>SE08_EN</vt:lpstr>
      <vt:lpstr>1_SE08_EN</vt:lpstr>
      <vt:lpstr>2_SE08_EN</vt:lpstr>
      <vt:lpstr>3_SE08_EN</vt:lpstr>
      <vt:lpstr>blank</vt:lpstr>
      <vt:lpstr>9_SE_Presentation_Template_16x9_BETA_11_25</vt:lpstr>
      <vt:lpstr>10_SE_Presentation_Template_16x9_BETA_11_25</vt:lpstr>
      <vt:lpstr>11_SE_Presentation_Template_16x9_BETA_11_25</vt:lpstr>
      <vt:lpstr>12_SE_Presentation_Template_16x9_BETA_11_25</vt:lpstr>
      <vt:lpstr>2_SE_Presentation_Template_16x9_BETA_11_25</vt:lpstr>
      <vt:lpstr>13_SE_Presentation_Template_16x9_BETA_11_25</vt:lpstr>
      <vt:lpstr>14_SE_Presentation_Template_16x9_BETA_11_25</vt:lpstr>
      <vt:lpstr>15_SE_Presentation_Template_16x9_BETA_11_25</vt:lpstr>
      <vt:lpstr>1_blank</vt:lpstr>
      <vt:lpstr>2_blank</vt:lpstr>
      <vt:lpstr>3_blank</vt:lpstr>
      <vt:lpstr>24_SE_Presentation_Template_16x9_BETA_11_25</vt:lpstr>
      <vt:lpstr>16_SE_Presentation_Template_16x9_BETA_11_25</vt:lpstr>
      <vt:lpstr>think-cell Slide</vt:lpstr>
      <vt:lpstr>Slide 1</vt:lpstr>
      <vt:lpstr>What is required ?</vt:lpstr>
      <vt:lpstr>Who ( Stakeholders )</vt:lpstr>
      <vt:lpstr>How ?</vt:lpstr>
      <vt:lpstr>Opportunity , Challenges , Recommendations &amp; Conclusion </vt:lpstr>
    </vt:vector>
  </TitlesOfParts>
  <Company>Schneider Electric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A2E Market - 2015</dc:title>
  <dc:creator>Roshini DSouza</dc:creator>
  <cp:lastModifiedBy>Windows User</cp:lastModifiedBy>
  <cp:revision>928</cp:revision>
  <cp:lastPrinted>2013-08-09T17:19:44Z</cp:lastPrinted>
  <dcterms:created xsi:type="dcterms:W3CDTF">2014-01-23T05:43:51Z</dcterms:created>
  <dcterms:modified xsi:type="dcterms:W3CDTF">2015-01-29T06:28:27Z</dcterms:modified>
</cp:coreProperties>
</file>